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2" r:id="rId3"/>
    <p:sldId id="260" r:id="rId4"/>
    <p:sldId id="259" r:id="rId5"/>
    <p:sldId id="263" r:id="rId6"/>
    <p:sldId id="256" r:id="rId7"/>
  </p:sldIdLst>
  <p:sldSz cx="12192000" cy="6858000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/>
    <p:restoredTop sz="94635"/>
  </p:normalViewPr>
  <p:slideViewPr>
    <p:cSldViewPr snapToGrid="0" snapToObjects="1">
      <p:cViewPr varScale="1">
        <p:scale>
          <a:sx n="201" d="100"/>
          <a:sy n="201" d="100"/>
        </p:scale>
        <p:origin x="9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09999F-0ABF-5843-A7CD-5D0A1C5779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7B2C17-AD3B-E749-B2F8-7C5F56575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E8B894-62DC-3F4B-8F01-D14803719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295E-D9CE-FC48-8204-1C0C1E3DB0CA}" type="datetimeFigureOut">
              <a:rPr lang="es-VE" smtClean="0"/>
              <a:t>20/8/24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633B6F-9FA3-2148-B167-904B80557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3D7A78-BD9F-7E4A-B228-4FCF89AE0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50F2-8EE6-EC48-B62A-0837EC0395E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66574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E45CFA-D639-744F-B22A-E954257F8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9076F1-EA23-7D4F-A799-EE8E43E84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C89F74-7D10-5942-B724-51706F332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295E-D9CE-FC48-8204-1C0C1E3DB0CA}" type="datetimeFigureOut">
              <a:rPr lang="es-VE" smtClean="0"/>
              <a:t>20/8/24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F9D7E1-88BA-6A46-A8CA-27E2BA2B9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C3E897-D4B6-5B47-9971-319254F33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50F2-8EE6-EC48-B62A-0837EC0395E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515503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8D0906-1308-DF4D-A0C7-326EAAA68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80B507C-DC18-8E44-9E97-2482994E0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452E6B-6A43-0047-8109-F42160114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295E-D9CE-FC48-8204-1C0C1E3DB0CA}" type="datetimeFigureOut">
              <a:rPr lang="es-VE" smtClean="0"/>
              <a:t>20/8/24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3B4912-0078-1A43-95F2-AB165C794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083626-B7CB-D049-B981-4B3B00CF1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50F2-8EE6-EC48-B62A-0837EC0395E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001792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65CB51-2F39-C64E-B92B-13B177533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E20407-E1A4-2849-A2F2-C538C13DBC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72EECB-7F89-2248-AEE9-DEF6535AF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BCA9E6-6A04-F943-8DFB-0DC054235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295E-D9CE-FC48-8204-1C0C1E3DB0CA}" type="datetimeFigureOut">
              <a:rPr lang="es-VE" smtClean="0"/>
              <a:t>20/8/24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38EB345-E454-B843-B1DE-A563F8007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9F12E37-4A48-984D-8432-E1A4C8067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50F2-8EE6-EC48-B62A-0837EC0395E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0302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B4F9EC-2290-B54B-A148-66D5C3C5A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BEC3E21-A089-5E4B-AF5B-BDF16299B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E1F85E-FDA6-1E41-8717-3654287C1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6CA2E54-5CF2-9C47-BEEB-A9B8451CFA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420EBA0-E501-8C41-B70C-63633E3A9F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3F3E6AD-D5D1-304C-9B84-A35B51E44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295E-D9CE-FC48-8204-1C0C1E3DB0CA}" type="datetimeFigureOut">
              <a:rPr lang="es-VE" smtClean="0"/>
              <a:t>20/8/24</a:t>
            </a:fld>
            <a:endParaRPr lang="es-V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E549479-27B8-0142-AAF7-18B2F1232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ECDE1F0-662B-054C-9A2D-11E468B16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50F2-8EE6-EC48-B62A-0837EC0395E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124921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1E1A78-6103-ED48-A026-593FE8882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74081ED-91D5-5E4A-A518-40C66CC47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295E-D9CE-FC48-8204-1C0C1E3DB0CA}" type="datetimeFigureOut">
              <a:rPr lang="es-VE" smtClean="0"/>
              <a:t>20/8/24</a:t>
            </a:fld>
            <a:endParaRPr lang="es-V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B7E81B-6C92-1549-A168-7BA916EA9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D51A0F6-D6FE-8749-9C3A-557B226AE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50F2-8EE6-EC48-B62A-0837EC0395E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720173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5F44A65-D51F-2749-BBF2-8AF0A06D0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295E-D9CE-FC48-8204-1C0C1E3DB0CA}" type="datetimeFigureOut">
              <a:rPr lang="es-VE" smtClean="0"/>
              <a:t>20/8/24</a:t>
            </a:fld>
            <a:endParaRPr lang="es-V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131F93B-11C9-9B4C-80CF-ABC55B6F2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F6CF7C-CF59-0247-A915-F90F3FB72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50F2-8EE6-EC48-B62A-0837EC0395E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39235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FABBFA-043E-8D44-A91F-0F1F1DE4A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430153-A262-084C-8970-89F1D8B27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725E345-22BB-AD41-AF8C-D963C2BF8C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3534A0-D6C8-2642-AA23-94FC8ED2E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295E-D9CE-FC48-8204-1C0C1E3DB0CA}" type="datetimeFigureOut">
              <a:rPr lang="es-VE" smtClean="0"/>
              <a:t>20/8/24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C0686BF-F2F9-A84B-97AE-F4A2CE95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831D07C-1D65-EB4A-9F4F-2C633C3FE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50F2-8EE6-EC48-B62A-0837EC0395E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456523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F50DC-631B-5246-A137-36D85DEB3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93A9A8F-05BB-BF46-9FC2-14EABC1088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BF4471C-FACA-C04F-936B-1C9D9FEE9D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E6E580-6C7B-E540-AFB5-455C1A667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295E-D9CE-FC48-8204-1C0C1E3DB0CA}" type="datetimeFigureOut">
              <a:rPr lang="es-VE" smtClean="0"/>
              <a:t>20/8/24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EC88CE4-4241-424D-9FA0-C9ECF5E1F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9E5A0D-189C-044B-B1E9-F333D2715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50F2-8EE6-EC48-B62A-0837EC0395E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694104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2272B1-CA58-824B-85DD-DC804CD9D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C864C7-740A-AE4B-949C-CD5C5AA15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5A2919-3890-ED40-B697-3A46B1764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295E-D9CE-FC48-8204-1C0C1E3DB0CA}" type="datetimeFigureOut">
              <a:rPr lang="es-VE" smtClean="0"/>
              <a:t>20/8/24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062685-E7E1-834B-A327-2EB7B19CE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272D96-53D8-1B42-AEF6-BE43698CC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50F2-8EE6-EC48-B62A-0837EC0395E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403281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0A8AE68-A078-E743-A2F1-1898691F47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8DC5AF3-FC0F-3D4C-B8CD-D89452B2FC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468013-351C-A346-BC14-0AAB2C505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295E-D9CE-FC48-8204-1C0C1E3DB0CA}" type="datetimeFigureOut">
              <a:rPr lang="es-VE" smtClean="0"/>
              <a:t>20/8/24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8E7F25-F5BC-1642-A3F2-288EA8368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561B8F-AB72-E34C-A892-0FF62040A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50F2-8EE6-EC48-B62A-0837EC0395E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097722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D52D1F-EF16-C641-91D1-B75707773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C97562-B6F4-2043-B259-E557B853D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D4CE66-9B6B-7848-98E0-04BEF15EE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F295E-D9CE-FC48-8204-1C0C1E3DB0CA}" type="datetimeFigureOut">
              <a:rPr lang="es-VE" smtClean="0"/>
              <a:t>20/8/24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6409A9-C1C0-E342-9269-57AD46C7BA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64B164-0F12-6040-82A4-094929A3E2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A50F2-8EE6-EC48-B62A-0837EC0395E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18842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tiff"/><Relationship Id="rId7" Type="http://schemas.openxmlformats.org/officeDocument/2006/relationships/image" Target="../media/image8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tiff"/><Relationship Id="rId10" Type="http://schemas.openxmlformats.org/officeDocument/2006/relationships/image" Target="../media/image11.png"/><Relationship Id="rId4" Type="http://schemas.openxmlformats.org/officeDocument/2006/relationships/image" Target="../media/image6.tiff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iff"/><Relationship Id="rId3" Type="http://schemas.openxmlformats.org/officeDocument/2006/relationships/image" Target="../media/image19.tiff"/><Relationship Id="rId7" Type="http://schemas.openxmlformats.org/officeDocument/2006/relationships/image" Target="../media/image23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tiff"/><Relationship Id="rId5" Type="http://schemas.openxmlformats.org/officeDocument/2006/relationships/image" Target="../media/image21.tiff"/><Relationship Id="rId10" Type="http://schemas.openxmlformats.org/officeDocument/2006/relationships/image" Target="../media/image2.png"/><Relationship Id="rId4" Type="http://schemas.openxmlformats.org/officeDocument/2006/relationships/image" Target="../media/image20.tiff"/><Relationship Id="rId9" Type="http://schemas.openxmlformats.org/officeDocument/2006/relationships/image" Target="../media/image2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00F861-55CC-8B4B-BE5C-F84E8CC32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0E7C57-98FF-3947-9582-C41838592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VE"/>
          </a:p>
        </p:txBody>
      </p:sp>
      <p:pic>
        <p:nvPicPr>
          <p:cNvPr id="4" name="Picture 1" descr="page1image66744096">
            <a:extLst>
              <a:ext uri="{FF2B5EF4-FFF2-40B4-BE49-F238E27FC236}">
                <a16:creationId xmlns:a16="http://schemas.microsoft.com/office/drawing/2014/main" id="{C688F3D7-8CDB-E742-B8FF-E2E5C5870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6998" y="-2667001"/>
            <a:ext cx="6858000" cy="1219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F1BA694-0FD0-2B4D-89C7-637D13528D76}"/>
              </a:ext>
            </a:extLst>
          </p:cNvPr>
          <p:cNvSpPr txBox="1"/>
          <p:nvPr/>
        </p:nvSpPr>
        <p:spPr>
          <a:xfrm>
            <a:off x="275292" y="3259722"/>
            <a:ext cx="43540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solidFill>
                  <a:schemeClr val="bg1"/>
                </a:solidFill>
                <a:latin typeface="NeueHaasGroteskDisp W02 Bd" panose="020B0804020202020204" pitchFamily="34" charset="77"/>
              </a:rPr>
              <a:t>CATALAGO ESTACIONAMIENTOS SOLARES </a:t>
            </a:r>
          </a:p>
        </p:txBody>
      </p:sp>
    </p:spTree>
    <p:extLst>
      <p:ext uri="{BB962C8B-B14F-4D97-AF65-F5344CB8AC3E}">
        <p14:creationId xmlns:p14="http://schemas.microsoft.com/office/powerpoint/2010/main" val="818167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EE439E-04F0-4141-99D4-D534A272F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456" y="1635125"/>
            <a:ext cx="10515600" cy="4348816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s-VE" sz="2000" dirty="0">
                <a:latin typeface="NeueHaasGroteskText W02" panose="020B0504020202020204" pitchFamily="34" charset="77"/>
              </a:rPr>
              <a:t>En PROGRESS CORP, nos especializamos en ofrecer soluciones innovadoras y sostenibles a través de nuestras Estructuras de Sombra Solar, diseñadas específicamente para estacionamientos en entornos comerciales, aeropuertos, áreas industriales, espacios turísticos y también en residencias. Nuestro objetivo es proporcionar espacios confortables y protegidos del sol, al mismo tiempo que promovemos la sostenibilidad mediante la integración de paneles solares en nuestras estructuras.</a:t>
            </a:r>
          </a:p>
          <a:p>
            <a:pPr marL="0" indent="0">
              <a:lnSpc>
                <a:spcPct val="170000"/>
              </a:lnSpc>
              <a:buNone/>
            </a:pPr>
            <a:endParaRPr lang="es-VE" sz="2000" dirty="0">
              <a:latin typeface="NeueHaasGroteskText W02" panose="020B0504020202020204" pitchFamily="34" charset="77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s-VE" sz="2000" dirty="0">
                <a:latin typeface="NeueHaasGroteskText W02" panose="020B0504020202020204" pitchFamily="34" charset="77"/>
              </a:rPr>
              <a:t>Nuestras soluciones no solo brindan sombra y comodidad a los usuarios, sino que también contribuyen a la rentabilidad de las empresas y a la eficiencia energética en los hogares, al generar energía limpia y reducir costos operativos. Con un enfoque en la eficiencia y la innovación, PROGRESS CORP, se posiciona como un líder en el mercado, transformando los estacionamientos y espacios residenciales en áreas funcionales y ecológicas. Descubre cómo podemos ayudarte a maximizar el potencial de tu área de estacionamiento o tu hogar mientras cuidas del medio ambiente.</a:t>
            </a:r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CD05A656-D066-BA48-AD26-0D639980CB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65" r="37872"/>
          <a:stretch/>
        </p:blipFill>
        <p:spPr>
          <a:xfrm rot="5400000">
            <a:off x="1958401" y="-1330672"/>
            <a:ext cx="807927" cy="418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25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D9EE377-2C82-6E49-85A3-0AF2C6D38FB9}"/>
              </a:ext>
            </a:extLst>
          </p:cNvPr>
          <p:cNvSpPr txBox="1"/>
          <p:nvPr/>
        </p:nvSpPr>
        <p:spPr>
          <a:xfrm>
            <a:off x="2660650" y="1760632"/>
            <a:ext cx="78729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NeueHaasGroteskText W02" panose="020B0504020202020204" pitchFamily="34" charset="77"/>
              </a:rPr>
              <a:t>APLICACIONES  DE ESTRUCTURAS GALVANIZAS PARA ESTACIONAMIENTOS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EC3964E-7E23-474D-8D94-A2DF0F0535FB}"/>
              </a:ext>
            </a:extLst>
          </p:cNvPr>
          <p:cNvSpPr txBox="1"/>
          <p:nvPr/>
        </p:nvSpPr>
        <p:spPr>
          <a:xfrm>
            <a:off x="472552" y="3592233"/>
            <a:ext cx="3583545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VE" sz="1600" dirty="0">
                <a:latin typeface="NeueHaasGroteskText W02" panose="020B0504020202020204" pitchFamily="34" charset="77"/>
              </a:rPr>
              <a:t>Estacionamientos residenciales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VE" sz="1600" dirty="0">
                <a:latin typeface="NeueHaasGroteskText W02" panose="020B0504020202020204" pitchFamily="34" charset="77"/>
              </a:rPr>
              <a:t>Paradas para autobuses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VE" sz="1600" dirty="0">
                <a:latin typeface="NeueHaasGroteskText W02" panose="020B0504020202020204" pitchFamily="34" charset="77"/>
              </a:rPr>
              <a:t>Terminales para pasajeros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VE" sz="1600" dirty="0">
                <a:latin typeface="NeueHaasGroteskText W02" panose="020B0504020202020204" pitchFamily="34" charset="77"/>
              </a:rPr>
              <a:t>Estacionamientos comerciales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VE" sz="1600" dirty="0">
                <a:latin typeface="NeueHaasGroteskText W02" panose="020B0504020202020204" pitchFamily="34" charset="77"/>
              </a:rPr>
              <a:t>Estacionamientos industriales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VE" sz="1600" dirty="0">
                <a:latin typeface="NeueHaasGroteskText W02" panose="020B0504020202020204" pitchFamily="34" charset="77"/>
              </a:rPr>
              <a:t>Techado de entradas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VE" sz="1600" dirty="0">
                <a:latin typeface="NeueHaasGroteskText W02" panose="020B0504020202020204" pitchFamily="34" charset="77"/>
              </a:rPr>
              <a:t>Garitas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EBCE069-9EAD-4944-9AC6-3A32E6840341}"/>
              </a:ext>
            </a:extLst>
          </p:cNvPr>
          <p:cNvSpPr txBox="1"/>
          <p:nvPr/>
        </p:nvSpPr>
        <p:spPr>
          <a:xfrm>
            <a:off x="472552" y="2725300"/>
            <a:ext cx="382829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NeueHaasGroteskDisp W02 Bd" panose="020B0804020202020204" pitchFamily="34" charset="77"/>
              </a:rPr>
              <a:t>Modelos de Estacionamientos </a:t>
            </a:r>
          </a:p>
          <a:p>
            <a:r>
              <a:rPr lang="es-VE" sz="1100" dirty="0">
                <a:latin typeface="NeueHaasGroteskText W02" panose="020B0504020202020204" pitchFamily="34" charset="77"/>
              </a:rPr>
              <a:t>Pendientes standard de 5º a 15º</a:t>
            </a:r>
          </a:p>
          <a:p>
            <a:r>
              <a:rPr lang="es-VE" sz="1100" dirty="0">
                <a:latin typeface="NeueHaasGroteskText W02" panose="020B0504020202020204" pitchFamily="34" charset="77"/>
              </a:rPr>
              <a:t>Galvanizados en caliente por inmersion en zinc fundido  </a:t>
            </a:r>
          </a:p>
        </p:txBody>
      </p:sp>
      <p:pic>
        <p:nvPicPr>
          <p:cNvPr id="8" name="Marcador de contenido 4">
            <a:extLst>
              <a:ext uri="{FF2B5EF4-FFF2-40B4-BE49-F238E27FC236}">
                <a16:creationId xmlns:a16="http://schemas.microsoft.com/office/drawing/2014/main" id="{A2D0404D-26C0-7B4A-B645-F07C12B071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65" r="37872"/>
          <a:stretch/>
        </p:blipFill>
        <p:spPr>
          <a:xfrm rot="5400000">
            <a:off x="1958401" y="-1330672"/>
            <a:ext cx="807927" cy="418400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120F8F9-D57F-214E-8277-2DD7EE1DF1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1" t="7777" r="15374" b="8467"/>
          <a:stretch/>
        </p:blipFill>
        <p:spPr>
          <a:xfrm rot="16200000">
            <a:off x="6714579" y="1273720"/>
            <a:ext cx="2723004" cy="597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761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92DD4FB-5620-E943-A3C6-D59FCBE0B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60" y="2128659"/>
            <a:ext cx="2955173" cy="199031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D38A1FC-C871-0442-80B1-D5CF882D6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7933" y="2105066"/>
            <a:ext cx="2495119" cy="201390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94BE3BC-B05A-3B40-857C-C968E5EA8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760" y="4558553"/>
            <a:ext cx="2955173" cy="1949823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507071F-AD85-B04C-A5C3-11A9317504F6}"/>
              </a:ext>
            </a:extLst>
          </p:cNvPr>
          <p:cNvSpPr/>
          <p:nvPr/>
        </p:nvSpPr>
        <p:spPr>
          <a:xfrm>
            <a:off x="4605922" y="1328190"/>
            <a:ext cx="3150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latin typeface="NeueHaasGroteskDisp W02 Bd" panose="020B0804020202020204" pitchFamily="34" charset="77"/>
              </a:rPr>
              <a:t>      KIT ESTACIONAMIENTOS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304310B-2B0F-9A47-8909-7A1AEF20BF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674" y="4558553"/>
            <a:ext cx="2917771" cy="1949823"/>
          </a:xfrm>
          <a:prstGeom prst="rect">
            <a:avLst/>
          </a:prstGeom>
        </p:spPr>
      </p:pic>
      <p:pic>
        <p:nvPicPr>
          <p:cNvPr id="15" name="Marcador de contenido 4">
            <a:extLst>
              <a:ext uri="{FF2B5EF4-FFF2-40B4-BE49-F238E27FC236}">
                <a16:creationId xmlns:a16="http://schemas.microsoft.com/office/drawing/2014/main" id="{8355D3A7-3D01-4949-8DC8-F6CB71A5E7B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765" r="37872"/>
          <a:stretch/>
        </p:blipFill>
        <p:spPr>
          <a:xfrm rot="5400000">
            <a:off x="1958401" y="-1330672"/>
            <a:ext cx="807927" cy="418400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6E2FF38-4B9E-264A-8475-26F918CE97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9605" y="4558552"/>
            <a:ext cx="2940169" cy="198186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81A75B6-A302-B844-83DE-8953CAF402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97932" y="4558552"/>
            <a:ext cx="2495119" cy="198186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F7A7B0A-E624-454C-9AD8-92505D7B8B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9605" y="2113864"/>
            <a:ext cx="2940169" cy="200510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E97884B-E0AA-3641-9C21-109D6887A1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06273" y="2128657"/>
            <a:ext cx="2955173" cy="199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36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55C12AE9-DE3F-8A4F-AACA-A859D16BC7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80" t="9124" r="1754" b="7838"/>
          <a:stretch/>
        </p:blipFill>
        <p:spPr>
          <a:xfrm>
            <a:off x="7732059" y="1897961"/>
            <a:ext cx="3820009" cy="209035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C477A66-410E-3844-9307-24240B840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623" y="4424083"/>
            <a:ext cx="3159312" cy="209035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713EEED-3FF4-2446-8FF4-471DF7B7B3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630" t="14085" r="10410" b="4460"/>
          <a:stretch/>
        </p:blipFill>
        <p:spPr>
          <a:xfrm>
            <a:off x="665629" y="4424085"/>
            <a:ext cx="3334871" cy="209035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3BC715A-2939-6C4C-879B-06746152421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71" r="11724" b="15106"/>
          <a:stretch/>
        </p:blipFill>
        <p:spPr>
          <a:xfrm>
            <a:off x="7732059" y="4424083"/>
            <a:ext cx="3820009" cy="209035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B6476A0-52DE-1642-93B9-6CFB37BD6E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629" y="1897960"/>
            <a:ext cx="3334871" cy="209035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59EC058-193A-8C42-B3E0-9525B40AF3B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051"/>
          <a:stretch/>
        </p:blipFill>
        <p:spPr>
          <a:xfrm>
            <a:off x="4189133" y="1897960"/>
            <a:ext cx="3354293" cy="2090359"/>
          </a:xfrm>
          <a:prstGeom prst="rect">
            <a:avLst/>
          </a:prstGeom>
        </p:spPr>
      </p:pic>
      <p:pic>
        <p:nvPicPr>
          <p:cNvPr id="15" name="Marcador de contenido 4">
            <a:extLst>
              <a:ext uri="{FF2B5EF4-FFF2-40B4-BE49-F238E27FC236}">
                <a16:creationId xmlns:a16="http://schemas.microsoft.com/office/drawing/2014/main" id="{64D85069-5D09-534E-88FB-4EC8621882E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765" r="37872"/>
          <a:stretch/>
        </p:blipFill>
        <p:spPr>
          <a:xfrm rot="5400000">
            <a:off x="1958401" y="-1330672"/>
            <a:ext cx="807927" cy="4184009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422A493F-B69F-4A4A-9041-938C5EBFF3E9}"/>
              </a:ext>
            </a:extLst>
          </p:cNvPr>
          <p:cNvSpPr/>
          <p:nvPr/>
        </p:nvSpPr>
        <p:spPr>
          <a:xfrm>
            <a:off x="4605922" y="1328190"/>
            <a:ext cx="3150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latin typeface="NeueHaasGroteskDisp W02 Bd" panose="020B0804020202020204" pitchFamily="34" charset="77"/>
              </a:rPr>
              <a:t>      KIT ESTACIONAMIENTOS </a:t>
            </a:r>
          </a:p>
        </p:txBody>
      </p:sp>
    </p:spTree>
    <p:extLst>
      <p:ext uri="{BB962C8B-B14F-4D97-AF65-F5344CB8AC3E}">
        <p14:creationId xmlns:p14="http://schemas.microsoft.com/office/powerpoint/2010/main" val="2413538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F35FBFA-E67B-C44B-8ECA-5279EC58C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16" y="2006941"/>
            <a:ext cx="2646820" cy="176092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B176D73-33D5-9743-9840-54561733C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915" y="4283403"/>
            <a:ext cx="2647706" cy="205688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2E5640F-102E-0947-8228-D983440D7B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001" y="2006939"/>
            <a:ext cx="2657048" cy="17609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FAF5790-71D2-074E-B287-9D3EE09D32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385" t="17078" r="15107" b="37161"/>
          <a:stretch/>
        </p:blipFill>
        <p:spPr>
          <a:xfrm>
            <a:off x="3268001" y="4283402"/>
            <a:ext cx="2657048" cy="205688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431D272-DC06-8247-8FC5-4011F857AB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298" y="2006940"/>
            <a:ext cx="2637868" cy="175857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A87F6E0-5C25-E942-A717-0318FC9179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3415" y="1994539"/>
            <a:ext cx="2597524" cy="173168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3BBAF62-24C4-5140-B28F-E7CEDBBEA0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298" y="4283401"/>
            <a:ext cx="2637868" cy="205688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3BBC658-0E10-484A-B534-7601AC356A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9663" y="4283400"/>
            <a:ext cx="2565027" cy="2056885"/>
          </a:xfrm>
          <a:prstGeom prst="rect">
            <a:avLst/>
          </a:prstGeom>
        </p:spPr>
      </p:pic>
      <p:pic>
        <p:nvPicPr>
          <p:cNvPr id="19" name="Marcador de contenido 4">
            <a:extLst>
              <a:ext uri="{FF2B5EF4-FFF2-40B4-BE49-F238E27FC236}">
                <a16:creationId xmlns:a16="http://schemas.microsoft.com/office/drawing/2014/main" id="{22DA5438-5D11-CE49-ADD1-5C539190584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5765" r="37872"/>
          <a:stretch/>
        </p:blipFill>
        <p:spPr>
          <a:xfrm rot="5400000">
            <a:off x="1958401" y="-1330672"/>
            <a:ext cx="807927" cy="418400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30A1F1E0-18CB-2743-B954-EBFD7E17437C}"/>
              </a:ext>
            </a:extLst>
          </p:cNvPr>
          <p:cNvSpPr/>
          <p:nvPr/>
        </p:nvSpPr>
        <p:spPr>
          <a:xfrm>
            <a:off x="4605922" y="1328190"/>
            <a:ext cx="3150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latin typeface="NeueHaasGroteskDisp W02 Bd" panose="020B0804020202020204" pitchFamily="34" charset="77"/>
              </a:rPr>
              <a:t>      KIT ESTACIONAMIENTOS </a:t>
            </a:r>
          </a:p>
        </p:txBody>
      </p:sp>
    </p:spTree>
    <p:extLst>
      <p:ext uri="{BB962C8B-B14F-4D97-AF65-F5344CB8AC3E}">
        <p14:creationId xmlns:p14="http://schemas.microsoft.com/office/powerpoint/2010/main" val="201830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216</Words>
  <Application>Microsoft Macintosh PowerPoint</Application>
  <PresentationFormat>Panorámica</PresentationFormat>
  <Paragraphs>18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NeueHaasGroteskDisp W02 Bd</vt:lpstr>
      <vt:lpstr>NeueHaasGroteskText W02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23</cp:revision>
  <cp:lastPrinted>2024-05-30T20:17:57Z</cp:lastPrinted>
  <dcterms:created xsi:type="dcterms:W3CDTF">2022-10-21T12:27:26Z</dcterms:created>
  <dcterms:modified xsi:type="dcterms:W3CDTF">2024-08-20T20:06:51Z</dcterms:modified>
</cp:coreProperties>
</file>