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20104100" cy="7575550"/>
  <p:notesSz cx="20104100" cy="75755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2348420"/>
            <a:ext cx="17088486" cy="159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4242308"/>
            <a:ext cx="14072870" cy="1893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1742376"/>
            <a:ext cx="8745284" cy="49998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1742376"/>
            <a:ext cx="8745284" cy="49998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0718" y="569199"/>
            <a:ext cx="6218141" cy="1364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1742376"/>
            <a:ext cx="18093690" cy="49998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7045261"/>
            <a:ext cx="6433312" cy="378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7045261"/>
            <a:ext cx="4623943" cy="378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7045261"/>
            <a:ext cx="4623943" cy="378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hyperlink" Target="mailto:corporacionprogress@gmail.com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6.jp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png"/><Relationship Id="rId20" Type="http://schemas.openxmlformats.org/officeDocument/2006/relationships/image" Target="../media/image45.png"/><Relationship Id="rId21" Type="http://schemas.openxmlformats.org/officeDocument/2006/relationships/image" Target="../media/image46.png"/><Relationship Id="rId22" Type="http://schemas.openxmlformats.org/officeDocument/2006/relationships/image" Target="../media/image47.png"/><Relationship Id="rId23" Type="http://schemas.openxmlformats.org/officeDocument/2006/relationships/image" Target="../media/image48.png"/><Relationship Id="rId24" Type="http://schemas.openxmlformats.org/officeDocument/2006/relationships/image" Target="../media/image49.png"/><Relationship Id="rId25" Type="http://schemas.openxmlformats.org/officeDocument/2006/relationships/image" Target="../media/image50.png"/><Relationship Id="rId26" Type="http://schemas.openxmlformats.org/officeDocument/2006/relationships/image" Target="../media/image51.png"/><Relationship Id="rId27" Type="http://schemas.openxmlformats.org/officeDocument/2006/relationships/image" Target="../media/image52.png"/><Relationship Id="rId28" Type="http://schemas.openxmlformats.org/officeDocument/2006/relationships/image" Target="../media/image53.png"/><Relationship Id="rId29" Type="http://schemas.openxmlformats.org/officeDocument/2006/relationships/image" Target="../media/image54.png"/><Relationship Id="rId30" Type="http://schemas.openxmlformats.org/officeDocument/2006/relationships/image" Target="../media/image55.png"/><Relationship Id="rId31" Type="http://schemas.openxmlformats.org/officeDocument/2006/relationships/image" Target="../media/image56.png"/><Relationship Id="rId32" Type="http://schemas.openxmlformats.org/officeDocument/2006/relationships/image" Target="../media/image57.png"/><Relationship Id="rId33" Type="http://schemas.openxmlformats.org/officeDocument/2006/relationships/image" Target="../media/image58.png"/><Relationship Id="rId34" Type="http://schemas.openxmlformats.org/officeDocument/2006/relationships/image" Target="../media/image59.png"/><Relationship Id="rId35" Type="http://schemas.openxmlformats.org/officeDocument/2006/relationships/image" Target="../media/image60.png"/><Relationship Id="rId36" Type="http://schemas.openxmlformats.org/officeDocument/2006/relationships/image" Target="../media/image61.png"/><Relationship Id="rId37" Type="http://schemas.openxmlformats.org/officeDocument/2006/relationships/image" Target="../media/image62.png"/><Relationship Id="rId38" Type="http://schemas.openxmlformats.org/officeDocument/2006/relationships/image" Target="../media/image63.png"/><Relationship Id="rId39" Type="http://schemas.openxmlformats.org/officeDocument/2006/relationships/image" Target="../media/image64.png"/><Relationship Id="rId40" Type="http://schemas.openxmlformats.org/officeDocument/2006/relationships/image" Target="../media/image65.png"/><Relationship Id="rId41" Type="http://schemas.openxmlformats.org/officeDocument/2006/relationships/image" Target="../media/image66.png"/><Relationship Id="rId42" Type="http://schemas.openxmlformats.org/officeDocument/2006/relationships/image" Target="../media/image67.png"/><Relationship Id="rId43" Type="http://schemas.openxmlformats.org/officeDocument/2006/relationships/image" Target="../media/image68.png"/><Relationship Id="rId44" Type="http://schemas.openxmlformats.org/officeDocument/2006/relationships/image" Target="../media/image69.png"/><Relationship Id="rId45" Type="http://schemas.openxmlformats.org/officeDocument/2006/relationships/image" Target="../media/image70.png"/><Relationship Id="rId46" Type="http://schemas.openxmlformats.org/officeDocument/2006/relationships/image" Target="../media/image71.png"/><Relationship Id="rId47" Type="http://schemas.openxmlformats.org/officeDocument/2006/relationships/image" Target="../media/image72.png"/><Relationship Id="rId48" Type="http://schemas.openxmlformats.org/officeDocument/2006/relationships/image" Target="../media/image73.png"/><Relationship Id="rId49" Type="http://schemas.openxmlformats.org/officeDocument/2006/relationships/image" Target="../media/image74.png"/><Relationship Id="rId50" Type="http://schemas.openxmlformats.org/officeDocument/2006/relationships/image" Target="../media/image75.png"/><Relationship Id="rId51" Type="http://schemas.openxmlformats.org/officeDocument/2006/relationships/image" Target="../media/image76.png"/><Relationship Id="rId52" Type="http://schemas.openxmlformats.org/officeDocument/2006/relationships/image" Target="../media/image77.png"/><Relationship Id="rId53" Type="http://schemas.openxmlformats.org/officeDocument/2006/relationships/image" Target="../media/image78.png"/><Relationship Id="rId54" Type="http://schemas.openxmlformats.org/officeDocument/2006/relationships/image" Target="../media/image79.png"/><Relationship Id="rId55" Type="http://schemas.openxmlformats.org/officeDocument/2006/relationships/image" Target="../media/image80.png"/><Relationship Id="rId56" Type="http://schemas.openxmlformats.org/officeDocument/2006/relationships/image" Target="../media/image81.png"/><Relationship Id="rId57" Type="http://schemas.openxmlformats.org/officeDocument/2006/relationships/image" Target="../media/image82.png"/><Relationship Id="rId58" Type="http://schemas.openxmlformats.org/officeDocument/2006/relationships/image" Target="../media/image83.png"/><Relationship Id="rId59" Type="http://schemas.openxmlformats.org/officeDocument/2006/relationships/image" Target="../media/image6.jpg"/><Relationship Id="rId60" Type="http://schemas.openxmlformats.org/officeDocument/2006/relationships/image" Target="../media/image84.jpg"/><Relationship Id="rId61" Type="http://schemas.openxmlformats.org/officeDocument/2006/relationships/image" Target="../media/image85.jpg"/><Relationship Id="rId62" Type="http://schemas.openxmlformats.org/officeDocument/2006/relationships/image" Target="../media/image8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Relationship Id="rId4" Type="http://schemas.openxmlformats.org/officeDocument/2006/relationships/image" Target="../media/image89.jpg"/><Relationship Id="rId5" Type="http://schemas.openxmlformats.org/officeDocument/2006/relationships/image" Target="../media/image90.jpg"/><Relationship Id="rId6" Type="http://schemas.openxmlformats.org/officeDocument/2006/relationships/image" Target="../media/image91.jpg"/><Relationship Id="rId7" Type="http://schemas.openxmlformats.org/officeDocument/2006/relationships/image" Target="../media/image92.jpg"/><Relationship Id="rId8" Type="http://schemas.openxmlformats.org/officeDocument/2006/relationships/image" Target="../media/image93.jpg"/><Relationship Id="rId9" Type="http://schemas.openxmlformats.org/officeDocument/2006/relationships/image" Target="../media/image94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Relationship Id="rId4" Type="http://schemas.openxmlformats.org/officeDocument/2006/relationships/image" Target="../media/image97.jpg"/><Relationship Id="rId5" Type="http://schemas.openxmlformats.org/officeDocument/2006/relationships/image" Target="../media/image98.jpg"/><Relationship Id="rId6" Type="http://schemas.openxmlformats.org/officeDocument/2006/relationships/image" Target="../media/image99.jpg"/><Relationship Id="rId7" Type="http://schemas.openxmlformats.org/officeDocument/2006/relationships/image" Target="../media/image100.jpg"/><Relationship Id="rId8" Type="http://schemas.openxmlformats.org/officeDocument/2006/relationships/image" Target="../media/image10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jpg"/><Relationship Id="rId3" Type="http://schemas.openxmlformats.org/officeDocument/2006/relationships/image" Target="../media/image103.jpg"/><Relationship Id="rId4" Type="http://schemas.openxmlformats.org/officeDocument/2006/relationships/image" Target="../media/image104.jpg"/><Relationship Id="rId5" Type="http://schemas.openxmlformats.org/officeDocument/2006/relationships/image" Target="../media/image105.jpg"/><Relationship Id="rId6" Type="http://schemas.openxmlformats.org/officeDocument/2006/relationships/image" Target="../media/image106.jpg"/><Relationship Id="rId7" Type="http://schemas.openxmlformats.org/officeDocument/2006/relationships/image" Target="../media/image107.jpg"/><Relationship Id="rId8" Type="http://schemas.openxmlformats.org/officeDocument/2006/relationships/image" Target="../media/image108.jpg"/><Relationship Id="rId9" Type="http://schemas.openxmlformats.org/officeDocument/2006/relationships/image" Target="../media/image109.jpg"/><Relationship Id="rId10" Type="http://schemas.openxmlformats.org/officeDocument/2006/relationships/image" Target="../media/image110.jpg"/><Relationship Id="rId11" Type="http://schemas.openxmlformats.org/officeDocument/2006/relationships/image" Target="../media/image111.jpg"/><Relationship Id="rId12" Type="http://schemas.openxmlformats.org/officeDocument/2006/relationships/image" Target="../media/image112.jpg"/><Relationship Id="rId13" Type="http://schemas.openxmlformats.org/officeDocument/2006/relationships/image" Target="../media/image113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jpg"/><Relationship Id="rId3" Type="http://schemas.openxmlformats.org/officeDocument/2006/relationships/image" Target="../media/image115.jpg"/><Relationship Id="rId4" Type="http://schemas.openxmlformats.org/officeDocument/2006/relationships/image" Target="../media/image116.jpg"/><Relationship Id="rId5" Type="http://schemas.openxmlformats.org/officeDocument/2006/relationships/image" Target="../media/image117.jpg"/><Relationship Id="rId6" Type="http://schemas.openxmlformats.org/officeDocument/2006/relationships/image" Target="../media/image118.jpg"/><Relationship Id="rId7" Type="http://schemas.openxmlformats.org/officeDocument/2006/relationships/image" Target="../media/image119.jpg"/><Relationship Id="rId8" Type="http://schemas.openxmlformats.org/officeDocument/2006/relationships/image" Target="../media/image120.jpg"/><Relationship Id="rId9" Type="http://schemas.openxmlformats.org/officeDocument/2006/relationships/image" Target="../media/image121.jpg"/><Relationship Id="rId10" Type="http://schemas.openxmlformats.org/officeDocument/2006/relationships/image" Target="../media/image122.jpg"/><Relationship Id="rId11" Type="http://schemas.openxmlformats.org/officeDocument/2006/relationships/image" Target="../media/image12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g"/><Relationship Id="rId3" Type="http://schemas.openxmlformats.org/officeDocument/2006/relationships/image" Target="../media/image125.jpg"/><Relationship Id="rId4" Type="http://schemas.openxmlformats.org/officeDocument/2006/relationships/image" Target="../media/image126.jpg"/><Relationship Id="rId5" Type="http://schemas.openxmlformats.org/officeDocument/2006/relationships/image" Target="../media/image127.png"/><Relationship Id="rId6" Type="http://schemas.openxmlformats.org/officeDocument/2006/relationships/image" Target="../media/image128.jpg"/><Relationship Id="rId7" Type="http://schemas.openxmlformats.org/officeDocument/2006/relationships/image" Target="../media/image129.jpg"/><Relationship Id="rId8" Type="http://schemas.openxmlformats.org/officeDocument/2006/relationships/image" Target="../media/image6.jpg"/><Relationship Id="rId9" Type="http://schemas.openxmlformats.org/officeDocument/2006/relationships/image" Target="../media/image13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1.jpg"/><Relationship Id="rId3" Type="http://schemas.openxmlformats.org/officeDocument/2006/relationships/image" Target="../media/image132.jpg"/><Relationship Id="rId4" Type="http://schemas.openxmlformats.org/officeDocument/2006/relationships/image" Target="../media/image133.jpg"/><Relationship Id="rId5" Type="http://schemas.openxmlformats.org/officeDocument/2006/relationships/image" Target="../media/image134.jpg"/><Relationship Id="rId6" Type="http://schemas.openxmlformats.org/officeDocument/2006/relationships/image" Target="../media/image135.jpg"/><Relationship Id="rId7" Type="http://schemas.openxmlformats.org/officeDocument/2006/relationships/image" Target="../media/image136.jpg"/><Relationship Id="rId8" Type="http://schemas.openxmlformats.org/officeDocument/2006/relationships/image" Target="../media/image137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8.jpg"/><Relationship Id="rId3" Type="http://schemas.openxmlformats.org/officeDocument/2006/relationships/image" Target="../media/image139.jp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Relationship Id="rId8" Type="http://schemas.openxmlformats.org/officeDocument/2006/relationships/image" Target="../media/image144.png"/><Relationship Id="rId9" Type="http://schemas.openxmlformats.org/officeDocument/2006/relationships/image" Target="../media/image6.jpg"/><Relationship Id="rId10" Type="http://schemas.openxmlformats.org/officeDocument/2006/relationships/image" Target="../media/image14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jpg"/><Relationship Id="rId3" Type="http://schemas.openxmlformats.org/officeDocument/2006/relationships/image" Target="../media/image147.jpg"/><Relationship Id="rId4" Type="http://schemas.openxmlformats.org/officeDocument/2006/relationships/image" Target="../media/image148.jpg"/><Relationship Id="rId5" Type="http://schemas.openxmlformats.org/officeDocument/2006/relationships/image" Target="../media/image149.jpg"/><Relationship Id="rId6" Type="http://schemas.openxmlformats.org/officeDocument/2006/relationships/image" Target="../media/image150.jpg"/><Relationship Id="rId7" Type="http://schemas.openxmlformats.org/officeDocument/2006/relationships/image" Target="../media/image151.jpg"/><Relationship Id="rId8" Type="http://schemas.openxmlformats.org/officeDocument/2006/relationships/image" Target="../media/image152.jpg"/><Relationship Id="rId9" Type="http://schemas.openxmlformats.org/officeDocument/2006/relationships/image" Target="../media/image153.jpg"/><Relationship Id="rId10" Type="http://schemas.openxmlformats.org/officeDocument/2006/relationships/image" Target="../media/image154.jpg"/><Relationship Id="rId11" Type="http://schemas.openxmlformats.org/officeDocument/2006/relationships/image" Target="../media/image15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6.jpg"/><Relationship Id="rId3" Type="http://schemas.openxmlformats.org/officeDocument/2006/relationships/image" Target="../media/image157.jpg"/><Relationship Id="rId4" Type="http://schemas.openxmlformats.org/officeDocument/2006/relationships/image" Target="../media/image158.jpg"/><Relationship Id="rId5" Type="http://schemas.openxmlformats.org/officeDocument/2006/relationships/image" Target="../media/image159.jpg"/><Relationship Id="rId6" Type="http://schemas.openxmlformats.org/officeDocument/2006/relationships/image" Target="../media/image160.jpg"/><Relationship Id="rId7" Type="http://schemas.openxmlformats.org/officeDocument/2006/relationships/image" Target="../media/image161.jpg"/><Relationship Id="rId8" Type="http://schemas.openxmlformats.org/officeDocument/2006/relationships/image" Target="../media/image162.jpg"/><Relationship Id="rId9" Type="http://schemas.openxmlformats.org/officeDocument/2006/relationships/image" Target="../media/image163.jpg"/><Relationship Id="rId10" Type="http://schemas.openxmlformats.org/officeDocument/2006/relationships/image" Target="../media/image164.jpg"/><Relationship Id="rId11" Type="http://schemas.openxmlformats.org/officeDocument/2006/relationships/image" Target="../media/image165.jpg"/><Relationship Id="rId12" Type="http://schemas.openxmlformats.org/officeDocument/2006/relationships/image" Target="../media/image166.jpg"/><Relationship Id="rId13" Type="http://schemas.openxmlformats.org/officeDocument/2006/relationships/image" Target="../media/image167.jpg"/><Relationship Id="rId14" Type="http://schemas.openxmlformats.org/officeDocument/2006/relationships/image" Target="../media/image168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9.jpg"/><Relationship Id="rId3" Type="http://schemas.openxmlformats.org/officeDocument/2006/relationships/image" Target="../media/image170.jpg"/><Relationship Id="rId4" Type="http://schemas.openxmlformats.org/officeDocument/2006/relationships/image" Target="../media/image171.jpg"/><Relationship Id="rId5" Type="http://schemas.openxmlformats.org/officeDocument/2006/relationships/image" Target="../media/image172.jpg"/><Relationship Id="rId6" Type="http://schemas.openxmlformats.org/officeDocument/2006/relationships/image" Target="../media/image173.jpg"/><Relationship Id="rId7" Type="http://schemas.openxmlformats.org/officeDocument/2006/relationships/image" Target="../media/image174.jpg"/><Relationship Id="rId8" Type="http://schemas.openxmlformats.org/officeDocument/2006/relationships/image" Target="../media/image175.jpg"/><Relationship Id="rId9" Type="http://schemas.openxmlformats.org/officeDocument/2006/relationships/image" Target="../media/image176.png"/><Relationship Id="rId10" Type="http://schemas.openxmlformats.org/officeDocument/2006/relationships/image" Target="../media/image5.jpg"/><Relationship Id="rId11" Type="http://schemas.openxmlformats.org/officeDocument/2006/relationships/image" Target="../media/image177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78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jpg"/><Relationship Id="rId5" Type="http://schemas.openxmlformats.org/officeDocument/2006/relationships/image" Target="../media/image6.jpg"/><Relationship Id="rId6" Type="http://schemas.openxmlformats.org/officeDocument/2006/relationships/image" Target="../media/image182.jpg"/><Relationship Id="rId7" Type="http://schemas.openxmlformats.org/officeDocument/2006/relationships/image" Target="../media/image183.jpg"/><Relationship Id="rId8" Type="http://schemas.openxmlformats.org/officeDocument/2006/relationships/image" Target="../media/image184.jpg"/><Relationship Id="rId9" Type="http://schemas.openxmlformats.org/officeDocument/2006/relationships/image" Target="../media/image185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6.jpg"/><Relationship Id="rId3" Type="http://schemas.openxmlformats.org/officeDocument/2006/relationships/image" Target="../media/image187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8.jpg"/><Relationship Id="rId3" Type="http://schemas.openxmlformats.org/officeDocument/2006/relationships/image" Target="../media/image189.jpg"/><Relationship Id="rId4" Type="http://schemas.openxmlformats.org/officeDocument/2006/relationships/image" Target="../media/image190.jpg"/><Relationship Id="rId5" Type="http://schemas.openxmlformats.org/officeDocument/2006/relationships/image" Target="../media/image191.jpg"/><Relationship Id="rId6" Type="http://schemas.openxmlformats.org/officeDocument/2006/relationships/image" Target="../media/image192.jpg"/><Relationship Id="rId7" Type="http://schemas.openxmlformats.org/officeDocument/2006/relationships/image" Target="../media/image193.jpg"/><Relationship Id="rId8" Type="http://schemas.openxmlformats.org/officeDocument/2006/relationships/image" Target="../media/image6.jpg"/><Relationship Id="rId9" Type="http://schemas.openxmlformats.org/officeDocument/2006/relationships/image" Target="../media/image194.jpg"/><Relationship Id="rId10" Type="http://schemas.openxmlformats.org/officeDocument/2006/relationships/image" Target="../media/image195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png"/><Relationship Id="rId3" Type="http://schemas.openxmlformats.org/officeDocument/2006/relationships/image" Target="../media/image5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7.jpg"/><Relationship Id="rId3" Type="http://schemas.openxmlformats.org/officeDocument/2006/relationships/image" Target="../media/image198.jpg"/><Relationship Id="rId4" Type="http://schemas.openxmlformats.org/officeDocument/2006/relationships/image" Target="../media/image199.jpg"/><Relationship Id="rId5" Type="http://schemas.openxmlformats.org/officeDocument/2006/relationships/image" Target="../media/image200.jpg"/><Relationship Id="rId6" Type="http://schemas.openxmlformats.org/officeDocument/2006/relationships/image" Target="../media/image201.jpg"/><Relationship Id="rId7" Type="http://schemas.openxmlformats.org/officeDocument/2006/relationships/image" Target="../media/image202.jpg"/><Relationship Id="rId8" Type="http://schemas.openxmlformats.org/officeDocument/2006/relationships/image" Target="../media/image203.jpg"/><Relationship Id="rId9" Type="http://schemas.openxmlformats.org/officeDocument/2006/relationships/image" Target="../media/image204.jpg"/><Relationship Id="rId10" Type="http://schemas.openxmlformats.org/officeDocument/2006/relationships/image" Target="../media/image205.jpg"/><Relationship Id="rId11" Type="http://schemas.openxmlformats.org/officeDocument/2006/relationships/image" Target="../media/image206.jpg"/><Relationship Id="rId12" Type="http://schemas.openxmlformats.org/officeDocument/2006/relationships/image" Target="../media/image207.jpg"/><Relationship Id="rId13" Type="http://schemas.openxmlformats.org/officeDocument/2006/relationships/image" Target="../media/image208.jpg"/><Relationship Id="rId14" Type="http://schemas.openxmlformats.org/officeDocument/2006/relationships/image" Target="../media/image209.jpg"/><Relationship Id="rId15" Type="http://schemas.openxmlformats.org/officeDocument/2006/relationships/image" Target="../media/image210.jpg"/><Relationship Id="rId16" Type="http://schemas.openxmlformats.org/officeDocument/2006/relationships/image" Target="../media/image211.jpg"/><Relationship Id="rId17" Type="http://schemas.openxmlformats.org/officeDocument/2006/relationships/image" Target="../media/image212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3.jpg"/><Relationship Id="rId3" Type="http://schemas.openxmlformats.org/officeDocument/2006/relationships/image" Target="../media/image214.jpg"/><Relationship Id="rId4" Type="http://schemas.openxmlformats.org/officeDocument/2006/relationships/image" Target="../media/image215.png"/><Relationship Id="rId5" Type="http://schemas.openxmlformats.org/officeDocument/2006/relationships/image" Target="../media/image5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6.jpg"/><Relationship Id="rId3" Type="http://schemas.openxmlformats.org/officeDocument/2006/relationships/image" Target="../media/image217.jpg"/><Relationship Id="rId4" Type="http://schemas.openxmlformats.org/officeDocument/2006/relationships/image" Target="../media/image218.jpg"/><Relationship Id="rId5" Type="http://schemas.openxmlformats.org/officeDocument/2006/relationships/image" Target="../media/image219.jpg"/><Relationship Id="rId6" Type="http://schemas.openxmlformats.org/officeDocument/2006/relationships/image" Target="../media/image220.jpg"/><Relationship Id="rId7" Type="http://schemas.openxmlformats.org/officeDocument/2006/relationships/image" Target="../media/image221.jpg"/><Relationship Id="rId8" Type="http://schemas.openxmlformats.org/officeDocument/2006/relationships/image" Target="../media/image222.jpg"/><Relationship Id="rId9" Type="http://schemas.openxmlformats.org/officeDocument/2006/relationships/image" Target="../media/image223.jpg"/><Relationship Id="rId10" Type="http://schemas.openxmlformats.org/officeDocument/2006/relationships/image" Target="../media/image224.jpg"/><Relationship Id="rId11" Type="http://schemas.openxmlformats.org/officeDocument/2006/relationships/image" Target="../media/image225.jpg"/><Relationship Id="rId12" Type="http://schemas.openxmlformats.org/officeDocument/2006/relationships/image" Target="../media/image226.png"/><Relationship Id="rId13" Type="http://schemas.openxmlformats.org/officeDocument/2006/relationships/image" Target="../media/image227.png"/><Relationship Id="rId14" Type="http://schemas.openxmlformats.org/officeDocument/2006/relationships/image" Target="../media/image6.jpg"/><Relationship Id="rId15" Type="http://schemas.openxmlformats.org/officeDocument/2006/relationships/image" Target="../media/image228.png"/><Relationship Id="rId16" Type="http://schemas.openxmlformats.org/officeDocument/2006/relationships/image" Target="../media/image229.png"/><Relationship Id="rId17" Type="http://schemas.openxmlformats.org/officeDocument/2006/relationships/image" Target="../media/image230.png"/><Relationship Id="rId18" Type="http://schemas.openxmlformats.org/officeDocument/2006/relationships/image" Target="../media/image23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2.jpg"/><Relationship Id="rId3" Type="http://schemas.openxmlformats.org/officeDocument/2006/relationships/image" Target="../media/image233.jpg"/><Relationship Id="rId4" Type="http://schemas.openxmlformats.org/officeDocument/2006/relationships/image" Target="../media/image234.jpg"/><Relationship Id="rId5" Type="http://schemas.openxmlformats.org/officeDocument/2006/relationships/image" Target="../media/image235.jpg"/><Relationship Id="rId6" Type="http://schemas.openxmlformats.org/officeDocument/2006/relationships/image" Target="../media/image236.jpg"/><Relationship Id="rId7" Type="http://schemas.openxmlformats.org/officeDocument/2006/relationships/image" Target="../media/image237.png"/><Relationship Id="rId8" Type="http://schemas.openxmlformats.org/officeDocument/2006/relationships/image" Target="../media/image238.png"/><Relationship Id="rId9" Type="http://schemas.openxmlformats.org/officeDocument/2006/relationships/image" Target="../media/image239.png"/><Relationship Id="rId10" Type="http://schemas.openxmlformats.org/officeDocument/2006/relationships/image" Target="../media/image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0.jpg"/><Relationship Id="rId3" Type="http://schemas.openxmlformats.org/officeDocument/2006/relationships/image" Target="../media/image241.jpg"/><Relationship Id="rId4" Type="http://schemas.openxmlformats.org/officeDocument/2006/relationships/image" Target="../media/image242.jpg"/><Relationship Id="rId5" Type="http://schemas.openxmlformats.org/officeDocument/2006/relationships/image" Target="../media/image243.jpg"/><Relationship Id="rId6" Type="http://schemas.openxmlformats.org/officeDocument/2006/relationships/image" Target="../media/image244.jpg"/><Relationship Id="rId7" Type="http://schemas.openxmlformats.org/officeDocument/2006/relationships/image" Target="../media/image245.jpg"/><Relationship Id="rId8" Type="http://schemas.openxmlformats.org/officeDocument/2006/relationships/image" Target="../media/image246.jpg"/><Relationship Id="rId9" Type="http://schemas.openxmlformats.org/officeDocument/2006/relationships/image" Target="../media/image247.jpg"/><Relationship Id="rId10" Type="http://schemas.openxmlformats.org/officeDocument/2006/relationships/image" Target="../media/image248.jpg"/><Relationship Id="rId11" Type="http://schemas.openxmlformats.org/officeDocument/2006/relationships/image" Target="../media/image249.jpg"/><Relationship Id="rId12" Type="http://schemas.openxmlformats.org/officeDocument/2006/relationships/image" Target="../media/image250.jpg"/><Relationship Id="rId13" Type="http://schemas.openxmlformats.org/officeDocument/2006/relationships/image" Target="../media/image251.jpg"/><Relationship Id="rId14" Type="http://schemas.openxmlformats.org/officeDocument/2006/relationships/image" Target="../media/image252.jpg"/><Relationship Id="rId15" Type="http://schemas.openxmlformats.org/officeDocument/2006/relationships/image" Target="../media/image253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4.jpg"/><Relationship Id="rId3" Type="http://schemas.openxmlformats.org/officeDocument/2006/relationships/image" Target="../media/image255.jpg"/><Relationship Id="rId4" Type="http://schemas.openxmlformats.org/officeDocument/2006/relationships/image" Target="../media/image256.jpg"/><Relationship Id="rId5" Type="http://schemas.openxmlformats.org/officeDocument/2006/relationships/image" Target="../media/image257.jpg"/><Relationship Id="rId6" Type="http://schemas.openxmlformats.org/officeDocument/2006/relationships/image" Target="../media/image258.jpg"/><Relationship Id="rId7" Type="http://schemas.openxmlformats.org/officeDocument/2006/relationships/image" Target="../media/image259.jpg"/><Relationship Id="rId8" Type="http://schemas.openxmlformats.org/officeDocument/2006/relationships/image" Target="../media/image260.jpg"/><Relationship Id="rId9" Type="http://schemas.openxmlformats.org/officeDocument/2006/relationships/image" Target="../media/image261.jpg"/><Relationship Id="rId10" Type="http://schemas.openxmlformats.org/officeDocument/2006/relationships/image" Target="../media/image262.jpg"/><Relationship Id="rId11" Type="http://schemas.openxmlformats.org/officeDocument/2006/relationships/image" Target="../media/image263.jpg"/><Relationship Id="rId12" Type="http://schemas.openxmlformats.org/officeDocument/2006/relationships/image" Target="../media/image264.jpg"/><Relationship Id="rId13" Type="http://schemas.openxmlformats.org/officeDocument/2006/relationships/image" Target="../media/image265.jpg"/><Relationship Id="rId14" Type="http://schemas.openxmlformats.org/officeDocument/2006/relationships/image" Target="../media/image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6.jpg"/><Relationship Id="rId3" Type="http://schemas.openxmlformats.org/officeDocument/2006/relationships/image" Target="../media/image267.jpg"/><Relationship Id="rId4" Type="http://schemas.openxmlformats.org/officeDocument/2006/relationships/image" Target="../media/image268.jpg"/><Relationship Id="rId5" Type="http://schemas.openxmlformats.org/officeDocument/2006/relationships/image" Target="../media/image269.jpg"/><Relationship Id="rId6" Type="http://schemas.openxmlformats.org/officeDocument/2006/relationships/image" Target="../media/image270.jpg"/><Relationship Id="rId7" Type="http://schemas.openxmlformats.org/officeDocument/2006/relationships/image" Target="../media/image271.jpg"/><Relationship Id="rId8" Type="http://schemas.openxmlformats.org/officeDocument/2006/relationships/image" Target="../media/image272.jpg"/><Relationship Id="rId9" Type="http://schemas.openxmlformats.org/officeDocument/2006/relationships/image" Target="../media/image273.jpg"/><Relationship Id="rId10" Type="http://schemas.openxmlformats.org/officeDocument/2006/relationships/image" Target="../media/image274.jpg"/><Relationship Id="rId11" Type="http://schemas.openxmlformats.org/officeDocument/2006/relationships/image" Target="../media/image275.jpg"/><Relationship Id="rId12" Type="http://schemas.openxmlformats.org/officeDocument/2006/relationships/image" Target="../media/image276.jpg"/><Relationship Id="rId13" Type="http://schemas.openxmlformats.org/officeDocument/2006/relationships/image" Target="../media/image277.jpg"/><Relationship Id="rId14" Type="http://schemas.openxmlformats.org/officeDocument/2006/relationships/image" Target="../media/image278.jpg"/><Relationship Id="rId15" Type="http://schemas.openxmlformats.org/officeDocument/2006/relationships/image" Target="../media/image279.jpg"/><Relationship Id="rId16" Type="http://schemas.openxmlformats.org/officeDocument/2006/relationships/image" Target="../media/image280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281.jpg"/><Relationship Id="rId4" Type="http://schemas.openxmlformats.org/officeDocument/2006/relationships/image" Target="../media/image282.jpg"/><Relationship Id="rId5" Type="http://schemas.openxmlformats.org/officeDocument/2006/relationships/image" Target="../media/image283.jpg"/><Relationship Id="rId6" Type="http://schemas.openxmlformats.org/officeDocument/2006/relationships/image" Target="../media/image284.jpg"/><Relationship Id="rId7" Type="http://schemas.openxmlformats.org/officeDocument/2006/relationships/image" Target="../media/image285.jpg"/><Relationship Id="rId8" Type="http://schemas.openxmlformats.org/officeDocument/2006/relationships/image" Target="../media/image286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7.jpg"/><Relationship Id="rId3" Type="http://schemas.openxmlformats.org/officeDocument/2006/relationships/image" Target="../media/image288.jpg"/><Relationship Id="rId4" Type="http://schemas.openxmlformats.org/officeDocument/2006/relationships/image" Target="../media/image289.jpg"/><Relationship Id="rId5" Type="http://schemas.openxmlformats.org/officeDocument/2006/relationships/image" Target="../media/image290.jpg"/><Relationship Id="rId6" Type="http://schemas.openxmlformats.org/officeDocument/2006/relationships/image" Target="../media/image291.jpg"/><Relationship Id="rId7" Type="http://schemas.openxmlformats.org/officeDocument/2006/relationships/image" Target="../media/image292.jpg"/><Relationship Id="rId8" Type="http://schemas.openxmlformats.org/officeDocument/2006/relationships/image" Target="../media/image293.jpg"/><Relationship Id="rId9" Type="http://schemas.openxmlformats.org/officeDocument/2006/relationships/image" Target="../media/image294.jpg"/><Relationship Id="rId10" Type="http://schemas.openxmlformats.org/officeDocument/2006/relationships/image" Target="../media/image295.jpg"/><Relationship Id="rId11" Type="http://schemas.openxmlformats.org/officeDocument/2006/relationships/image" Target="../media/image296.jpg"/><Relationship Id="rId12" Type="http://schemas.openxmlformats.org/officeDocument/2006/relationships/image" Target="../media/image297.jpg"/><Relationship Id="rId13" Type="http://schemas.openxmlformats.org/officeDocument/2006/relationships/image" Target="../media/image298.jpg"/><Relationship Id="rId14" Type="http://schemas.openxmlformats.org/officeDocument/2006/relationships/image" Target="../media/image299.jpg"/><Relationship Id="rId15" Type="http://schemas.openxmlformats.org/officeDocument/2006/relationships/image" Target="../media/image300.jpg"/><Relationship Id="rId16" Type="http://schemas.openxmlformats.org/officeDocument/2006/relationships/image" Target="../media/image301.jpg"/><Relationship Id="rId17" Type="http://schemas.openxmlformats.org/officeDocument/2006/relationships/image" Target="../media/image302.jpg"/><Relationship Id="rId18" Type="http://schemas.openxmlformats.org/officeDocument/2006/relationships/image" Target="../media/image303.jpg"/><Relationship Id="rId19" Type="http://schemas.openxmlformats.org/officeDocument/2006/relationships/image" Target="../media/image6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4.jpg"/><Relationship Id="rId3" Type="http://schemas.openxmlformats.org/officeDocument/2006/relationships/image" Target="../media/image305.jpg"/><Relationship Id="rId4" Type="http://schemas.openxmlformats.org/officeDocument/2006/relationships/image" Target="../media/image306.jpg"/><Relationship Id="rId5" Type="http://schemas.openxmlformats.org/officeDocument/2006/relationships/image" Target="../media/image307.jpg"/><Relationship Id="rId6" Type="http://schemas.openxmlformats.org/officeDocument/2006/relationships/image" Target="../media/image308.jpg"/><Relationship Id="rId7" Type="http://schemas.openxmlformats.org/officeDocument/2006/relationships/image" Target="../media/image309.jpg"/><Relationship Id="rId8" Type="http://schemas.openxmlformats.org/officeDocument/2006/relationships/image" Target="../media/image310.jpg"/><Relationship Id="rId9" Type="http://schemas.openxmlformats.org/officeDocument/2006/relationships/image" Target="../media/image311.jpg"/><Relationship Id="rId10" Type="http://schemas.openxmlformats.org/officeDocument/2006/relationships/image" Target="../media/image312.jpg"/><Relationship Id="rId11" Type="http://schemas.openxmlformats.org/officeDocument/2006/relationships/image" Target="../media/image313.jpg"/><Relationship Id="rId12" Type="http://schemas.openxmlformats.org/officeDocument/2006/relationships/image" Target="../media/image314.jpg"/><Relationship Id="rId13" Type="http://schemas.openxmlformats.org/officeDocument/2006/relationships/image" Target="../media/image315.jpg"/><Relationship Id="rId14" Type="http://schemas.openxmlformats.org/officeDocument/2006/relationships/image" Target="../media/image316.jpg"/><Relationship Id="rId15" Type="http://schemas.openxmlformats.org/officeDocument/2006/relationships/image" Target="../media/image6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7.jpg"/><Relationship Id="rId3" Type="http://schemas.openxmlformats.org/officeDocument/2006/relationships/image" Target="../media/image318.jpg"/><Relationship Id="rId4" Type="http://schemas.openxmlformats.org/officeDocument/2006/relationships/image" Target="../media/image6.jpg"/><Relationship Id="rId5" Type="http://schemas.openxmlformats.org/officeDocument/2006/relationships/image" Target="../media/image319.jpg"/><Relationship Id="rId6" Type="http://schemas.openxmlformats.org/officeDocument/2006/relationships/image" Target="../media/image320.jpg"/><Relationship Id="rId7" Type="http://schemas.openxmlformats.org/officeDocument/2006/relationships/image" Target="../media/image321.jpg"/><Relationship Id="rId8" Type="http://schemas.openxmlformats.org/officeDocument/2006/relationships/image" Target="../media/image322.jpg"/><Relationship Id="rId9" Type="http://schemas.openxmlformats.org/officeDocument/2006/relationships/image" Target="../media/image323.jpg"/><Relationship Id="rId10" Type="http://schemas.openxmlformats.org/officeDocument/2006/relationships/image" Target="../media/image324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5.jpg"/><Relationship Id="rId3" Type="http://schemas.openxmlformats.org/officeDocument/2006/relationships/image" Target="../media/image326.jpg"/><Relationship Id="rId4" Type="http://schemas.openxmlformats.org/officeDocument/2006/relationships/image" Target="../media/image327.jpg"/><Relationship Id="rId5" Type="http://schemas.openxmlformats.org/officeDocument/2006/relationships/image" Target="../media/image328.jpg"/><Relationship Id="rId6" Type="http://schemas.openxmlformats.org/officeDocument/2006/relationships/image" Target="../media/image329.jpg"/><Relationship Id="rId7" Type="http://schemas.openxmlformats.org/officeDocument/2006/relationships/image" Target="../media/image330.jpg"/><Relationship Id="rId8" Type="http://schemas.openxmlformats.org/officeDocument/2006/relationships/image" Target="../media/image331.jpg"/><Relationship Id="rId9" Type="http://schemas.openxmlformats.org/officeDocument/2006/relationships/image" Target="../media/image332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3.jpg"/><Relationship Id="rId3" Type="http://schemas.openxmlformats.org/officeDocument/2006/relationships/image" Target="../media/image334.jpg"/><Relationship Id="rId4" Type="http://schemas.openxmlformats.org/officeDocument/2006/relationships/image" Target="../media/image335.png"/><Relationship Id="rId5" Type="http://schemas.openxmlformats.org/officeDocument/2006/relationships/image" Target="../media/image336.jpg"/><Relationship Id="rId6" Type="http://schemas.openxmlformats.org/officeDocument/2006/relationships/image" Target="../media/image337.jpg"/><Relationship Id="rId7" Type="http://schemas.openxmlformats.org/officeDocument/2006/relationships/image" Target="../media/image338.jpg"/><Relationship Id="rId8" Type="http://schemas.openxmlformats.org/officeDocument/2006/relationships/image" Target="../media/image339.jpg"/><Relationship Id="rId9" Type="http://schemas.openxmlformats.org/officeDocument/2006/relationships/image" Target="../media/image340.jpg"/><Relationship Id="rId10" Type="http://schemas.openxmlformats.org/officeDocument/2006/relationships/image" Target="../media/image341.jpg"/><Relationship Id="rId11" Type="http://schemas.openxmlformats.org/officeDocument/2006/relationships/image" Target="../media/image342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3.jpg"/><Relationship Id="rId3" Type="http://schemas.openxmlformats.org/officeDocument/2006/relationships/image" Target="../media/image344.jpg"/><Relationship Id="rId4" Type="http://schemas.openxmlformats.org/officeDocument/2006/relationships/image" Target="../media/image345.jpg"/><Relationship Id="rId5" Type="http://schemas.openxmlformats.org/officeDocument/2006/relationships/image" Target="../media/image346.jpg"/><Relationship Id="rId6" Type="http://schemas.openxmlformats.org/officeDocument/2006/relationships/image" Target="../media/image347.jpg"/><Relationship Id="rId7" Type="http://schemas.openxmlformats.org/officeDocument/2006/relationships/image" Target="../media/image348.jpg"/><Relationship Id="rId8" Type="http://schemas.openxmlformats.org/officeDocument/2006/relationships/image" Target="../media/image349.jpg"/><Relationship Id="rId9" Type="http://schemas.openxmlformats.org/officeDocument/2006/relationships/image" Target="../media/image350.jpg"/><Relationship Id="rId10" Type="http://schemas.openxmlformats.org/officeDocument/2006/relationships/image" Target="../media/image351.jpg"/><Relationship Id="rId11" Type="http://schemas.openxmlformats.org/officeDocument/2006/relationships/image" Target="../media/image352.png"/><Relationship Id="rId12" Type="http://schemas.openxmlformats.org/officeDocument/2006/relationships/image" Target="../media/image353.jpg"/><Relationship Id="rId13" Type="http://schemas.openxmlformats.org/officeDocument/2006/relationships/image" Target="../media/image354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5.jpg"/><Relationship Id="rId3" Type="http://schemas.openxmlformats.org/officeDocument/2006/relationships/image" Target="../media/image356.jpg"/><Relationship Id="rId4" Type="http://schemas.openxmlformats.org/officeDocument/2006/relationships/image" Target="../media/image357.jpg"/><Relationship Id="rId5" Type="http://schemas.openxmlformats.org/officeDocument/2006/relationships/image" Target="../media/image358.jpg"/><Relationship Id="rId6" Type="http://schemas.openxmlformats.org/officeDocument/2006/relationships/image" Target="../media/image359.jpg"/><Relationship Id="rId7" Type="http://schemas.openxmlformats.org/officeDocument/2006/relationships/image" Target="../media/image360.jpg"/><Relationship Id="rId8" Type="http://schemas.openxmlformats.org/officeDocument/2006/relationships/image" Target="../media/image361.jpg"/><Relationship Id="rId9" Type="http://schemas.openxmlformats.org/officeDocument/2006/relationships/image" Target="../media/image362.jpg"/><Relationship Id="rId10" Type="http://schemas.openxmlformats.org/officeDocument/2006/relationships/image" Target="../media/image363.jpg"/><Relationship Id="rId11" Type="http://schemas.openxmlformats.org/officeDocument/2006/relationships/image" Target="../media/image364.jpg"/><Relationship Id="rId12" Type="http://schemas.openxmlformats.org/officeDocument/2006/relationships/image" Target="../media/image365.jpg"/><Relationship Id="rId13" Type="http://schemas.openxmlformats.org/officeDocument/2006/relationships/image" Target="../media/image366.jpg"/><Relationship Id="rId14" Type="http://schemas.openxmlformats.org/officeDocument/2006/relationships/image" Target="../media/image36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8.png"/><Relationship Id="rId3" Type="http://schemas.openxmlformats.org/officeDocument/2006/relationships/image" Target="../media/image369.png"/><Relationship Id="rId4" Type="http://schemas.openxmlformats.org/officeDocument/2006/relationships/image" Target="../media/image370.png"/><Relationship Id="rId5" Type="http://schemas.openxmlformats.org/officeDocument/2006/relationships/image" Target="../media/image371.png"/><Relationship Id="rId6" Type="http://schemas.openxmlformats.org/officeDocument/2006/relationships/image" Target="../media/image372.png"/><Relationship Id="rId7" Type="http://schemas.openxmlformats.org/officeDocument/2006/relationships/image" Target="../media/image373.jpg"/><Relationship Id="rId8" Type="http://schemas.openxmlformats.org/officeDocument/2006/relationships/image" Target="../media/image374.png"/><Relationship Id="rId9" Type="http://schemas.openxmlformats.org/officeDocument/2006/relationships/image" Target="../media/image375.png"/><Relationship Id="rId10" Type="http://schemas.openxmlformats.org/officeDocument/2006/relationships/image" Target="../media/image376.png"/><Relationship Id="rId11" Type="http://schemas.openxmlformats.org/officeDocument/2006/relationships/image" Target="../media/image377.png"/><Relationship Id="rId12" Type="http://schemas.openxmlformats.org/officeDocument/2006/relationships/hyperlink" Target="mailto:corporacionprogress@gmail.com" TargetMode="External"/><Relationship Id="rId13" Type="http://schemas.openxmlformats.org/officeDocument/2006/relationships/image" Target="../media/image378.png"/><Relationship Id="rId14" Type="http://schemas.openxmlformats.org/officeDocument/2006/relationships/image" Target="../media/image37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633358" cy="756494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398133" y="3486061"/>
            <a:ext cx="3855085" cy="56705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dirty="0" sz="1800" spc="-10" b="1">
                <a:latin typeface="Carlito"/>
                <a:cs typeface="Carlito"/>
              </a:rPr>
              <a:t>EDIFICACIONES</a:t>
            </a:r>
            <a:r>
              <a:rPr dirty="0" sz="1800" spc="-50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Y</a:t>
            </a:r>
            <a:r>
              <a:rPr dirty="0" sz="1800" spc="484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NAVES</a:t>
            </a:r>
            <a:r>
              <a:rPr dirty="0" sz="1800" spc="484" b="1">
                <a:latin typeface="Carlito"/>
                <a:cs typeface="Carlito"/>
              </a:rPr>
              <a:t> </a:t>
            </a:r>
            <a:r>
              <a:rPr dirty="0" sz="1800" spc="-10" b="1">
                <a:latin typeface="Carlito"/>
                <a:cs typeface="Carlito"/>
              </a:rPr>
              <a:t>INDUSTRIALES MODULARES</a:t>
            </a:r>
            <a:r>
              <a:rPr dirty="0" sz="1800" spc="-60" b="1">
                <a:latin typeface="Carlito"/>
                <a:cs typeface="Carlito"/>
              </a:rPr>
              <a:t> </a:t>
            </a:r>
            <a:r>
              <a:rPr dirty="0" sz="1800" spc="-10" b="1">
                <a:latin typeface="Carlito"/>
                <a:cs typeface="Carlito"/>
              </a:rPr>
              <a:t>(PREFABRICADAS)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17056" y="3322235"/>
            <a:ext cx="154960" cy="155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45"/>
            <a:ext cx="20111085" cy="7563484"/>
            <a:chOff x="0" y="-245"/>
            <a:chExt cx="20111085" cy="756348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2049" cy="75618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052303" y="-245"/>
              <a:ext cx="10052685" cy="7561580"/>
            </a:xfrm>
            <a:custGeom>
              <a:avLst/>
              <a:gdLst/>
              <a:ahLst/>
              <a:cxnLst/>
              <a:rect l="l" t="t" r="r" b="b"/>
              <a:pathLst>
                <a:path w="10052685" h="7561580">
                  <a:moveTo>
                    <a:pt x="10051795" y="191"/>
                  </a:moveTo>
                  <a:lnTo>
                    <a:pt x="-254" y="191"/>
                  </a:lnTo>
                  <a:lnTo>
                    <a:pt x="-254" y="7561580"/>
                  </a:lnTo>
                  <a:lnTo>
                    <a:pt x="10051795" y="7561580"/>
                  </a:lnTo>
                  <a:lnTo>
                    <a:pt x="10051795" y="1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738348" y="3366269"/>
              <a:ext cx="10795" cy="4195445"/>
            </a:xfrm>
            <a:custGeom>
              <a:avLst/>
              <a:gdLst/>
              <a:ahLst/>
              <a:cxnLst/>
              <a:rect l="l" t="t" r="r" b="b"/>
              <a:pathLst>
                <a:path w="10794" h="4195445">
                  <a:moveTo>
                    <a:pt x="10157" y="106"/>
                  </a:moveTo>
                  <a:lnTo>
                    <a:pt x="-397" y="106"/>
                  </a:lnTo>
                  <a:lnTo>
                    <a:pt x="-397" y="4195318"/>
                  </a:lnTo>
                  <a:lnTo>
                    <a:pt x="10157" y="4195318"/>
                  </a:lnTo>
                  <a:lnTo>
                    <a:pt x="10157" y="10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5536786" y="3326807"/>
              <a:ext cx="10795" cy="4235450"/>
            </a:xfrm>
            <a:custGeom>
              <a:avLst/>
              <a:gdLst/>
              <a:ahLst/>
              <a:cxnLst/>
              <a:rect l="l" t="t" r="r" b="b"/>
              <a:pathLst>
                <a:path w="10794" h="4235450">
                  <a:moveTo>
                    <a:pt x="10540" y="4235065"/>
                  </a:moveTo>
                  <a:lnTo>
                    <a:pt x="10540" y="39622"/>
                  </a:lnTo>
                </a:path>
                <a:path w="10794" h="4235450">
                  <a:moveTo>
                    <a:pt x="0" y="423506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749015" y="3366269"/>
              <a:ext cx="12065" cy="4195445"/>
            </a:xfrm>
            <a:custGeom>
              <a:avLst/>
              <a:gdLst/>
              <a:ahLst/>
              <a:cxnLst/>
              <a:rect l="l" t="t" r="r" b="b"/>
              <a:pathLst>
                <a:path w="12065" h="4195445">
                  <a:moveTo>
                    <a:pt x="11666" y="106"/>
                  </a:moveTo>
                  <a:lnTo>
                    <a:pt x="-398" y="106"/>
                  </a:lnTo>
                  <a:lnTo>
                    <a:pt x="-398" y="4195318"/>
                  </a:lnTo>
                  <a:lnTo>
                    <a:pt x="11666" y="4195318"/>
                  </a:lnTo>
                  <a:lnTo>
                    <a:pt x="11666" y="10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454883" y="7478076"/>
              <a:ext cx="80645" cy="3175"/>
            </a:xfrm>
            <a:custGeom>
              <a:avLst/>
              <a:gdLst/>
              <a:ahLst/>
              <a:cxnLst/>
              <a:rect l="l" t="t" r="r" b="b"/>
              <a:pathLst>
                <a:path w="80644" h="3175">
                  <a:moveTo>
                    <a:pt x="-390" y="3026"/>
                  </a:moveTo>
                  <a:lnTo>
                    <a:pt x="79871" y="3026"/>
                  </a:lnTo>
                  <a:lnTo>
                    <a:pt x="79871" y="2"/>
                  </a:lnTo>
                  <a:lnTo>
                    <a:pt x="-390" y="2"/>
                  </a:lnTo>
                  <a:lnTo>
                    <a:pt x="-390" y="3026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853148" y="2739985"/>
              <a:ext cx="251460" cy="15240"/>
            </a:xfrm>
            <a:custGeom>
              <a:avLst/>
              <a:gdLst/>
              <a:ahLst/>
              <a:cxnLst/>
              <a:rect l="l" t="t" r="r" b="b"/>
              <a:pathLst>
                <a:path w="251459" h="15239">
                  <a:moveTo>
                    <a:pt x="250570" y="122"/>
                  </a:moveTo>
                  <a:lnTo>
                    <a:pt x="-501" y="122"/>
                  </a:lnTo>
                  <a:lnTo>
                    <a:pt x="-501" y="15336"/>
                  </a:lnTo>
                  <a:lnTo>
                    <a:pt x="250570" y="15336"/>
                  </a:lnTo>
                  <a:lnTo>
                    <a:pt x="250570" y="12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830668" y="2463735"/>
              <a:ext cx="22225" cy="282575"/>
            </a:xfrm>
            <a:custGeom>
              <a:avLst/>
              <a:gdLst/>
              <a:ahLst/>
              <a:cxnLst/>
              <a:rect l="l" t="t" r="r" b="b"/>
              <a:pathLst>
                <a:path w="22225" h="282575">
                  <a:moveTo>
                    <a:pt x="-501" y="129"/>
                  </a:moveTo>
                  <a:lnTo>
                    <a:pt x="21723" y="28244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5448396" y="2320992"/>
              <a:ext cx="4655820" cy="949325"/>
            </a:xfrm>
            <a:custGeom>
              <a:avLst/>
              <a:gdLst/>
              <a:ahLst/>
              <a:cxnLst/>
              <a:rect l="l" t="t" r="r" b="b"/>
              <a:pathLst>
                <a:path w="4655819" h="949325">
                  <a:moveTo>
                    <a:pt x="232658" y="935458"/>
                  </a:moveTo>
                  <a:lnTo>
                    <a:pt x="4655067" y="375021"/>
                  </a:lnTo>
                </a:path>
                <a:path w="4655819" h="949325">
                  <a:moveTo>
                    <a:pt x="213354" y="689211"/>
                  </a:moveTo>
                  <a:lnTo>
                    <a:pt x="4655067" y="126488"/>
                  </a:lnTo>
                </a:path>
                <a:path w="4655819" h="949325">
                  <a:moveTo>
                    <a:pt x="0" y="589519"/>
                  </a:moveTo>
                  <a:lnTo>
                    <a:pt x="4655067" y="0"/>
                  </a:lnTo>
                </a:path>
                <a:path w="4655819" h="949325">
                  <a:moveTo>
                    <a:pt x="87881" y="689211"/>
                  </a:moveTo>
                  <a:lnTo>
                    <a:pt x="4655194" y="111249"/>
                  </a:lnTo>
                </a:path>
                <a:path w="4655819" h="949325">
                  <a:moveTo>
                    <a:pt x="234182" y="949301"/>
                  </a:moveTo>
                  <a:lnTo>
                    <a:pt x="4655194" y="38988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5534132" y="2916490"/>
              <a:ext cx="718820" cy="90805"/>
            </a:xfrm>
            <a:custGeom>
              <a:avLst/>
              <a:gdLst/>
              <a:ahLst/>
              <a:cxnLst/>
              <a:rect l="l" t="t" r="r" b="b"/>
              <a:pathLst>
                <a:path w="718819" h="90805">
                  <a:moveTo>
                    <a:pt x="-392" y="90920"/>
                  </a:moveTo>
                  <a:lnTo>
                    <a:pt x="717901" y="117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5527643" y="3006406"/>
              <a:ext cx="13970" cy="1352550"/>
            </a:xfrm>
            <a:custGeom>
              <a:avLst/>
              <a:gdLst/>
              <a:ahLst/>
              <a:cxnLst/>
              <a:rect l="l" t="t" r="r" b="b"/>
              <a:pathLst>
                <a:path w="13969" h="1352550">
                  <a:moveTo>
                    <a:pt x="13716" y="2540"/>
                  </a:moveTo>
                  <a:lnTo>
                    <a:pt x="11176" y="2540"/>
                  </a:lnTo>
                  <a:lnTo>
                    <a:pt x="11176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352550"/>
                  </a:lnTo>
                  <a:lnTo>
                    <a:pt x="13716" y="1352550"/>
                  </a:lnTo>
                  <a:lnTo>
                    <a:pt x="13716" y="254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5452968" y="2339280"/>
              <a:ext cx="4564380" cy="1028700"/>
            </a:xfrm>
            <a:custGeom>
              <a:avLst/>
              <a:gdLst/>
              <a:ahLst/>
              <a:cxnLst/>
              <a:rect l="l" t="t" r="r" b="b"/>
              <a:pathLst>
                <a:path w="4564380" h="1028700">
                  <a:moveTo>
                    <a:pt x="301490" y="1028166"/>
                  </a:moveTo>
                  <a:lnTo>
                    <a:pt x="82547" y="1028166"/>
                  </a:lnTo>
                </a:path>
                <a:path w="4564380" h="1028700">
                  <a:moveTo>
                    <a:pt x="0" y="732263"/>
                  </a:moveTo>
                  <a:lnTo>
                    <a:pt x="80007" y="732263"/>
                  </a:lnTo>
                  <a:lnTo>
                    <a:pt x="80007" y="735311"/>
                  </a:lnTo>
                  <a:lnTo>
                    <a:pt x="0" y="735311"/>
                  </a:lnTo>
                  <a:lnTo>
                    <a:pt x="0" y="732263"/>
                  </a:lnTo>
                </a:path>
                <a:path w="4564380" h="1028700">
                  <a:moveTo>
                    <a:pt x="124329" y="561198"/>
                  </a:moveTo>
                  <a:lnTo>
                    <a:pt x="132330" y="662161"/>
                  </a:lnTo>
                  <a:lnTo>
                    <a:pt x="129917" y="662415"/>
                  </a:lnTo>
                  <a:lnTo>
                    <a:pt x="121916" y="561452"/>
                  </a:lnTo>
                  <a:lnTo>
                    <a:pt x="124329" y="561198"/>
                  </a:lnTo>
                </a:path>
                <a:path w="4564380" h="1028700">
                  <a:moveTo>
                    <a:pt x="206750" y="652636"/>
                  </a:moveTo>
                  <a:lnTo>
                    <a:pt x="228848" y="931775"/>
                  </a:lnTo>
                </a:path>
                <a:path w="4564380" h="1028700">
                  <a:moveTo>
                    <a:pt x="1198214" y="426836"/>
                  </a:moveTo>
                  <a:lnTo>
                    <a:pt x="1226281" y="423280"/>
                  </a:lnTo>
                </a:path>
                <a:path w="4564380" h="1028700">
                  <a:moveTo>
                    <a:pt x="1226281" y="423280"/>
                  </a:moveTo>
                  <a:lnTo>
                    <a:pt x="1234408" y="525766"/>
                  </a:lnTo>
                </a:path>
                <a:path w="4564380" h="1028700">
                  <a:moveTo>
                    <a:pt x="1198214" y="426836"/>
                  </a:moveTo>
                  <a:lnTo>
                    <a:pt x="1206215" y="527671"/>
                  </a:lnTo>
                  <a:lnTo>
                    <a:pt x="1203802" y="528052"/>
                  </a:lnTo>
                  <a:lnTo>
                    <a:pt x="1195674" y="427090"/>
                  </a:lnTo>
                  <a:lnTo>
                    <a:pt x="1198214" y="426836"/>
                  </a:lnTo>
                </a:path>
                <a:path w="4564380" h="1028700">
                  <a:moveTo>
                    <a:pt x="820399" y="856847"/>
                  </a:moveTo>
                  <a:lnTo>
                    <a:pt x="820653" y="860911"/>
                  </a:lnTo>
                </a:path>
                <a:path w="4564380" h="1028700">
                  <a:moveTo>
                    <a:pt x="822939" y="862435"/>
                  </a:moveTo>
                  <a:lnTo>
                    <a:pt x="820653" y="860911"/>
                  </a:lnTo>
                </a:path>
                <a:path w="4564380" h="1028700">
                  <a:moveTo>
                    <a:pt x="798428" y="577835"/>
                  </a:moveTo>
                  <a:lnTo>
                    <a:pt x="798555" y="580883"/>
                  </a:lnTo>
                </a:path>
                <a:path w="4564380" h="1028700">
                  <a:moveTo>
                    <a:pt x="3415197" y="146173"/>
                  </a:moveTo>
                  <a:lnTo>
                    <a:pt x="3443136" y="142490"/>
                  </a:lnTo>
                </a:path>
                <a:path w="4564380" h="1028700">
                  <a:moveTo>
                    <a:pt x="3415197" y="146173"/>
                  </a:moveTo>
                  <a:lnTo>
                    <a:pt x="3423198" y="247008"/>
                  </a:lnTo>
                  <a:lnTo>
                    <a:pt x="3420658" y="247389"/>
                  </a:lnTo>
                  <a:lnTo>
                    <a:pt x="3412657" y="146427"/>
                  </a:lnTo>
                  <a:lnTo>
                    <a:pt x="3415197" y="146173"/>
                  </a:lnTo>
                </a:path>
                <a:path w="4564380" h="1028700">
                  <a:moveTo>
                    <a:pt x="2306642" y="286377"/>
                  </a:moveTo>
                  <a:lnTo>
                    <a:pt x="2334835" y="282948"/>
                  </a:lnTo>
                </a:path>
                <a:path w="4564380" h="1028700">
                  <a:moveTo>
                    <a:pt x="2334835" y="282948"/>
                  </a:moveTo>
                  <a:lnTo>
                    <a:pt x="2342836" y="385435"/>
                  </a:lnTo>
                </a:path>
                <a:path w="4564380" h="1028700">
                  <a:moveTo>
                    <a:pt x="2306642" y="286377"/>
                  </a:moveTo>
                  <a:lnTo>
                    <a:pt x="2314770" y="387467"/>
                  </a:lnTo>
                  <a:lnTo>
                    <a:pt x="2312230" y="387721"/>
                  </a:lnTo>
                  <a:lnTo>
                    <a:pt x="2304229" y="286758"/>
                  </a:lnTo>
                  <a:lnTo>
                    <a:pt x="2306642" y="286377"/>
                  </a:lnTo>
                </a:path>
                <a:path w="4564380" h="1028700">
                  <a:moveTo>
                    <a:pt x="3443136" y="142490"/>
                  </a:moveTo>
                  <a:lnTo>
                    <a:pt x="3451264" y="244976"/>
                  </a:lnTo>
                </a:path>
                <a:path w="4564380" h="1028700">
                  <a:moveTo>
                    <a:pt x="4556136" y="0"/>
                  </a:moveTo>
                  <a:lnTo>
                    <a:pt x="4564137" y="100962"/>
                  </a:lnTo>
                  <a:lnTo>
                    <a:pt x="4561597" y="101216"/>
                  </a:lnTo>
                  <a:lnTo>
                    <a:pt x="4553723" y="253"/>
                  </a:lnTo>
                  <a:lnTo>
                    <a:pt x="4556136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9830041" y="2429321"/>
              <a:ext cx="273685" cy="151765"/>
            </a:xfrm>
            <a:custGeom>
              <a:avLst/>
              <a:gdLst/>
              <a:ahLst/>
              <a:cxnLst/>
              <a:rect l="l" t="t" r="r" b="b"/>
              <a:pathLst>
                <a:path w="273684" h="151764">
                  <a:moveTo>
                    <a:pt x="261613" y="1523"/>
                  </a:moveTo>
                  <a:lnTo>
                    <a:pt x="273424" y="151634"/>
                  </a:lnTo>
                </a:path>
                <a:path w="273684" h="151764">
                  <a:moveTo>
                    <a:pt x="0" y="34670"/>
                  </a:moveTo>
                  <a:lnTo>
                    <a:pt x="273424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5535909" y="3803204"/>
              <a:ext cx="0" cy="3759200"/>
            </a:xfrm>
            <a:custGeom>
              <a:avLst/>
              <a:gdLst/>
              <a:ahLst/>
              <a:cxnLst/>
              <a:rect l="l" t="t" r="r" b="b"/>
              <a:pathLst>
                <a:path w="0" h="3759200">
                  <a:moveTo>
                    <a:pt x="-392" y="3758694"/>
                  </a:moveTo>
                  <a:lnTo>
                    <a:pt x="-392" y="95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5738348" y="4160365"/>
              <a:ext cx="10795" cy="3402965"/>
            </a:xfrm>
            <a:custGeom>
              <a:avLst/>
              <a:gdLst/>
              <a:ahLst/>
              <a:cxnLst/>
              <a:rect l="l" t="t" r="r" b="b"/>
              <a:pathLst>
                <a:path w="10794" h="3402965">
                  <a:moveTo>
                    <a:pt x="10157" y="86"/>
                  </a:moveTo>
                  <a:lnTo>
                    <a:pt x="-397" y="86"/>
                  </a:lnTo>
                  <a:lnTo>
                    <a:pt x="-397" y="3402457"/>
                  </a:lnTo>
                  <a:lnTo>
                    <a:pt x="10157" y="3402457"/>
                  </a:lnTo>
                  <a:lnTo>
                    <a:pt x="10157" y="8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5547848" y="4160328"/>
              <a:ext cx="0" cy="3402965"/>
            </a:xfrm>
            <a:custGeom>
              <a:avLst/>
              <a:gdLst/>
              <a:ahLst/>
              <a:cxnLst/>
              <a:rect l="l" t="t" r="r" b="b"/>
              <a:pathLst>
                <a:path w="0" h="3402965">
                  <a:moveTo>
                    <a:pt x="-392" y="3402497"/>
                  </a:moveTo>
                  <a:lnTo>
                    <a:pt x="-392" y="86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749015" y="4160365"/>
              <a:ext cx="12065" cy="3402965"/>
            </a:xfrm>
            <a:custGeom>
              <a:avLst/>
              <a:gdLst/>
              <a:ahLst/>
              <a:cxnLst/>
              <a:rect l="l" t="t" r="r" b="b"/>
              <a:pathLst>
                <a:path w="12065" h="3402965">
                  <a:moveTo>
                    <a:pt x="11666" y="86"/>
                  </a:moveTo>
                  <a:lnTo>
                    <a:pt x="-398" y="86"/>
                  </a:lnTo>
                  <a:lnTo>
                    <a:pt x="-398" y="3402457"/>
                  </a:lnTo>
                  <a:lnTo>
                    <a:pt x="11666" y="3402457"/>
                  </a:lnTo>
                  <a:lnTo>
                    <a:pt x="11666" y="8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454883" y="7477926"/>
              <a:ext cx="80645" cy="3175"/>
            </a:xfrm>
            <a:custGeom>
              <a:avLst/>
              <a:gdLst/>
              <a:ahLst/>
              <a:cxnLst/>
              <a:rect l="l" t="t" r="r" b="b"/>
              <a:pathLst>
                <a:path w="80644" h="3175">
                  <a:moveTo>
                    <a:pt x="-390" y="3151"/>
                  </a:moveTo>
                  <a:lnTo>
                    <a:pt x="79744" y="3151"/>
                  </a:lnTo>
                  <a:lnTo>
                    <a:pt x="79744" y="2"/>
                  </a:lnTo>
                  <a:lnTo>
                    <a:pt x="-390" y="2"/>
                  </a:lnTo>
                  <a:lnTo>
                    <a:pt x="-390" y="3151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5448396" y="3113452"/>
              <a:ext cx="4655820" cy="949960"/>
            </a:xfrm>
            <a:custGeom>
              <a:avLst/>
              <a:gdLst/>
              <a:ahLst/>
              <a:cxnLst/>
              <a:rect l="l" t="t" r="r" b="b"/>
              <a:pathLst>
                <a:path w="4655819" h="949960">
                  <a:moveTo>
                    <a:pt x="233801" y="949935"/>
                  </a:moveTo>
                  <a:lnTo>
                    <a:pt x="4655194" y="390007"/>
                  </a:lnTo>
                </a:path>
                <a:path w="4655819" h="949960">
                  <a:moveTo>
                    <a:pt x="87500" y="689719"/>
                  </a:moveTo>
                  <a:lnTo>
                    <a:pt x="4655194" y="111249"/>
                  </a:lnTo>
                </a:path>
                <a:path w="4655819" h="949960">
                  <a:moveTo>
                    <a:pt x="0" y="589646"/>
                  </a:moveTo>
                  <a:lnTo>
                    <a:pt x="4655067" y="0"/>
                  </a:lnTo>
                </a:path>
                <a:path w="4655819" h="949960">
                  <a:moveTo>
                    <a:pt x="213608" y="689465"/>
                  </a:moveTo>
                  <a:lnTo>
                    <a:pt x="4655194" y="126488"/>
                  </a:lnTo>
                </a:path>
                <a:path w="4655819" h="949960">
                  <a:moveTo>
                    <a:pt x="232912" y="935712"/>
                  </a:moveTo>
                  <a:lnTo>
                    <a:pt x="4655194" y="375275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5534132" y="3709732"/>
              <a:ext cx="718820" cy="91440"/>
            </a:xfrm>
            <a:custGeom>
              <a:avLst/>
              <a:gdLst/>
              <a:ahLst/>
              <a:cxnLst/>
              <a:rect l="l" t="t" r="r" b="b"/>
              <a:pathLst>
                <a:path w="718819" h="91439">
                  <a:moveTo>
                    <a:pt x="-392" y="91027"/>
                  </a:moveTo>
                  <a:lnTo>
                    <a:pt x="717901" y="97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5527643" y="3798886"/>
              <a:ext cx="228600" cy="1352550"/>
            </a:xfrm>
            <a:custGeom>
              <a:avLst/>
              <a:gdLst/>
              <a:ahLst/>
              <a:cxnLst/>
              <a:rect l="l" t="t" r="r" b="b"/>
              <a:pathLst>
                <a:path w="228600" h="1352550">
                  <a:moveTo>
                    <a:pt x="228206" y="354330"/>
                  </a:moveTo>
                  <a:lnTo>
                    <a:pt x="14605" y="354330"/>
                  </a:lnTo>
                  <a:lnTo>
                    <a:pt x="14605" y="3810"/>
                  </a:lnTo>
                  <a:lnTo>
                    <a:pt x="11938" y="3810"/>
                  </a:lnTo>
                  <a:lnTo>
                    <a:pt x="11938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354330"/>
                  </a:lnTo>
                  <a:lnTo>
                    <a:pt x="0" y="367030"/>
                  </a:lnTo>
                  <a:lnTo>
                    <a:pt x="0" y="1352550"/>
                  </a:lnTo>
                  <a:lnTo>
                    <a:pt x="14605" y="1352550"/>
                  </a:lnTo>
                  <a:lnTo>
                    <a:pt x="14605" y="367030"/>
                  </a:lnTo>
                  <a:lnTo>
                    <a:pt x="228206" y="367030"/>
                  </a:lnTo>
                  <a:lnTo>
                    <a:pt x="228206" y="35433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660624" y="3783900"/>
              <a:ext cx="22860" cy="280670"/>
            </a:xfrm>
            <a:custGeom>
              <a:avLst/>
              <a:gdLst/>
              <a:ahLst/>
              <a:cxnLst/>
              <a:rect l="l" t="t" r="r" b="b"/>
              <a:pathLst>
                <a:path w="22859" h="280670">
                  <a:moveTo>
                    <a:pt x="-395" y="95"/>
                  </a:moveTo>
                  <a:lnTo>
                    <a:pt x="22336" y="28025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5535656" y="4154293"/>
              <a:ext cx="219710" cy="12065"/>
            </a:xfrm>
            <a:custGeom>
              <a:avLst/>
              <a:gdLst/>
              <a:ahLst/>
              <a:cxnLst/>
              <a:rect l="l" t="t" r="r" b="b"/>
              <a:pathLst>
                <a:path w="219709" h="12064">
                  <a:moveTo>
                    <a:pt x="219057" y="86"/>
                  </a:moveTo>
                  <a:lnTo>
                    <a:pt x="-392" y="86"/>
                  </a:lnTo>
                  <a:lnTo>
                    <a:pt x="-392" y="11708"/>
                  </a:lnTo>
                  <a:lnTo>
                    <a:pt x="219057" y="11708"/>
                  </a:lnTo>
                  <a:lnTo>
                    <a:pt x="219057" y="8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452968" y="3256705"/>
              <a:ext cx="4399915" cy="737235"/>
            </a:xfrm>
            <a:custGeom>
              <a:avLst/>
              <a:gdLst/>
              <a:ahLst/>
              <a:cxnLst/>
              <a:rect l="l" t="t" r="r" b="b"/>
              <a:pathLst>
                <a:path w="4399915" h="737235">
                  <a:moveTo>
                    <a:pt x="124329" y="436233"/>
                  </a:moveTo>
                  <a:lnTo>
                    <a:pt x="132330" y="536942"/>
                  </a:lnTo>
                  <a:lnTo>
                    <a:pt x="129917" y="537450"/>
                  </a:lnTo>
                  <a:lnTo>
                    <a:pt x="121916" y="436487"/>
                  </a:lnTo>
                  <a:lnTo>
                    <a:pt x="124329" y="436233"/>
                  </a:lnTo>
                </a:path>
                <a:path w="4399915" h="737235">
                  <a:moveTo>
                    <a:pt x="0" y="607044"/>
                  </a:moveTo>
                  <a:lnTo>
                    <a:pt x="80007" y="607044"/>
                  </a:lnTo>
                  <a:lnTo>
                    <a:pt x="80007" y="610219"/>
                  </a:lnTo>
                  <a:lnTo>
                    <a:pt x="0" y="610219"/>
                  </a:lnTo>
                  <a:lnTo>
                    <a:pt x="0" y="607044"/>
                  </a:lnTo>
                </a:path>
                <a:path w="4399915" h="737235">
                  <a:moveTo>
                    <a:pt x="1198214" y="301871"/>
                  </a:moveTo>
                  <a:lnTo>
                    <a:pt x="1206215" y="402706"/>
                  </a:lnTo>
                  <a:lnTo>
                    <a:pt x="1203802" y="403087"/>
                  </a:lnTo>
                  <a:lnTo>
                    <a:pt x="1195674" y="302252"/>
                  </a:lnTo>
                  <a:lnTo>
                    <a:pt x="1198214" y="301871"/>
                  </a:lnTo>
                </a:path>
                <a:path w="4399915" h="737235">
                  <a:moveTo>
                    <a:pt x="1226281" y="298315"/>
                  </a:moveTo>
                  <a:lnTo>
                    <a:pt x="1234408" y="400801"/>
                  </a:lnTo>
                </a:path>
                <a:path w="4399915" h="737235">
                  <a:moveTo>
                    <a:pt x="1198214" y="301871"/>
                  </a:moveTo>
                  <a:lnTo>
                    <a:pt x="1226281" y="298315"/>
                  </a:lnTo>
                </a:path>
                <a:path w="4399915" h="737235">
                  <a:moveTo>
                    <a:pt x="798428" y="452870"/>
                  </a:moveTo>
                  <a:lnTo>
                    <a:pt x="798555" y="455918"/>
                  </a:lnTo>
                </a:path>
                <a:path w="4399915" h="737235">
                  <a:moveTo>
                    <a:pt x="822939" y="737089"/>
                  </a:moveTo>
                  <a:lnTo>
                    <a:pt x="820653" y="735565"/>
                  </a:lnTo>
                </a:path>
                <a:path w="4399915" h="737235">
                  <a:moveTo>
                    <a:pt x="820399" y="731755"/>
                  </a:moveTo>
                  <a:lnTo>
                    <a:pt x="820653" y="735565"/>
                  </a:lnTo>
                </a:path>
                <a:path w="4399915" h="737235">
                  <a:moveTo>
                    <a:pt x="2306769" y="161666"/>
                  </a:moveTo>
                  <a:lnTo>
                    <a:pt x="2314770" y="262502"/>
                  </a:lnTo>
                  <a:lnTo>
                    <a:pt x="2312230" y="262883"/>
                  </a:lnTo>
                  <a:lnTo>
                    <a:pt x="2304229" y="161920"/>
                  </a:lnTo>
                  <a:lnTo>
                    <a:pt x="2306769" y="161666"/>
                  </a:lnTo>
                </a:path>
                <a:path w="4399915" h="737235">
                  <a:moveTo>
                    <a:pt x="2334835" y="158111"/>
                  </a:moveTo>
                  <a:lnTo>
                    <a:pt x="2342836" y="260597"/>
                  </a:lnTo>
                </a:path>
                <a:path w="4399915" h="737235">
                  <a:moveTo>
                    <a:pt x="2306769" y="161666"/>
                  </a:moveTo>
                  <a:lnTo>
                    <a:pt x="2334835" y="158111"/>
                  </a:lnTo>
                </a:path>
                <a:path w="4399915" h="737235">
                  <a:moveTo>
                    <a:pt x="4377198" y="0"/>
                  </a:moveTo>
                  <a:lnTo>
                    <a:pt x="4399422" y="28205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9853148" y="3532407"/>
              <a:ext cx="251460" cy="17145"/>
            </a:xfrm>
            <a:custGeom>
              <a:avLst/>
              <a:gdLst/>
              <a:ahLst/>
              <a:cxnLst/>
              <a:rect l="l" t="t" r="r" b="b"/>
              <a:pathLst>
                <a:path w="251459" h="17145">
                  <a:moveTo>
                    <a:pt x="250570" y="102"/>
                  </a:moveTo>
                  <a:lnTo>
                    <a:pt x="-501" y="102"/>
                  </a:lnTo>
                  <a:lnTo>
                    <a:pt x="-501" y="16771"/>
                  </a:lnTo>
                  <a:lnTo>
                    <a:pt x="250570" y="16771"/>
                  </a:lnTo>
                  <a:lnTo>
                    <a:pt x="250570" y="10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9830668" y="3221671"/>
              <a:ext cx="273685" cy="34925"/>
            </a:xfrm>
            <a:custGeom>
              <a:avLst/>
              <a:gdLst/>
              <a:ahLst/>
              <a:cxnLst/>
              <a:rect l="l" t="t" r="r" b="b"/>
              <a:pathLst>
                <a:path w="273684" h="34925">
                  <a:moveTo>
                    <a:pt x="-501" y="34780"/>
                  </a:moveTo>
                  <a:lnTo>
                    <a:pt x="272795" y="10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8865754" y="3274230"/>
              <a:ext cx="48260" cy="105410"/>
            </a:xfrm>
            <a:custGeom>
              <a:avLst/>
              <a:gdLst/>
              <a:ahLst/>
              <a:cxnLst/>
              <a:rect l="l" t="t" r="r" b="b"/>
              <a:pathLst>
                <a:path w="48259" h="105410">
                  <a:moveTo>
                    <a:pt x="2539" y="3555"/>
                  </a:moveTo>
                  <a:lnTo>
                    <a:pt x="10540" y="104518"/>
                  </a:lnTo>
                  <a:lnTo>
                    <a:pt x="8000" y="104899"/>
                  </a:lnTo>
                  <a:lnTo>
                    <a:pt x="0" y="3936"/>
                  </a:lnTo>
                  <a:lnTo>
                    <a:pt x="2539" y="3555"/>
                  </a:lnTo>
                </a:path>
                <a:path w="48259" h="105410">
                  <a:moveTo>
                    <a:pt x="30479" y="0"/>
                  </a:moveTo>
                  <a:lnTo>
                    <a:pt x="38607" y="102486"/>
                  </a:lnTo>
                </a:path>
                <a:path w="48259" h="105410">
                  <a:moveTo>
                    <a:pt x="2539" y="3555"/>
                  </a:moveTo>
                  <a:lnTo>
                    <a:pt x="30479" y="0"/>
                  </a:lnTo>
                </a:path>
                <a:path w="48259" h="105410">
                  <a:moveTo>
                    <a:pt x="10540" y="8762"/>
                  </a:moveTo>
                  <a:lnTo>
                    <a:pt x="48131" y="876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0092161" y="3223195"/>
              <a:ext cx="12065" cy="149860"/>
            </a:xfrm>
            <a:custGeom>
              <a:avLst/>
              <a:gdLst/>
              <a:ahLst/>
              <a:cxnLst/>
              <a:rect l="l" t="t" r="r" b="b"/>
              <a:pathLst>
                <a:path w="12065" h="149860">
                  <a:moveTo>
                    <a:pt x="-507" y="109"/>
                  </a:moveTo>
                  <a:lnTo>
                    <a:pt x="11302" y="14983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0007199" y="3131628"/>
              <a:ext cx="10795" cy="101600"/>
            </a:xfrm>
            <a:custGeom>
              <a:avLst/>
              <a:gdLst/>
              <a:ahLst/>
              <a:cxnLst/>
              <a:rect l="l" t="t" r="r" b="b"/>
              <a:pathLst>
                <a:path w="10794" h="101600">
                  <a:moveTo>
                    <a:pt x="1907" y="112"/>
                  </a:moveTo>
                  <a:lnTo>
                    <a:pt x="10035" y="101074"/>
                  </a:lnTo>
                  <a:lnTo>
                    <a:pt x="7495" y="101455"/>
                  </a:lnTo>
                  <a:lnTo>
                    <a:pt x="-505" y="366"/>
                  </a:lnTo>
                  <a:lnTo>
                    <a:pt x="1907" y="11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5448396" y="3905913"/>
              <a:ext cx="4655185" cy="949960"/>
            </a:xfrm>
            <a:custGeom>
              <a:avLst/>
              <a:gdLst/>
              <a:ahLst/>
              <a:cxnLst/>
              <a:rect l="l" t="t" r="r" b="b"/>
              <a:pathLst>
                <a:path w="4655184" h="949960">
                  <a:moveTo>
                    <a:pt x="232658" y="935077"/>
                  </a:moveTo>
                  <a:lnTo>
                    <a:pt x="4655067" y="375148"/>
                  </a:lnTo>
                </a:path>
                <a:path w="4655184" h="949960">
                  <a:moveTo>
                    <a:pt x="213354" y="689211"/>
                  </a:moveTo>
                  <a:lnTo>
                    <a:pt x="4655067" y="126742"/>
                  </a:lnTo>
                </a:path>
                <a:path w="4655184" h="949960">
                  <a:moveTo>
                    <a:pt x="0" y="589519"/>
                  </a:moveTo>
                  <a:lnTo>
                    <a:pt x="4655067" y="0"/>
                  </a:lnTo>
                </a:path>
                <a:path w="4655184" h="949960">
                  <a:moveTo>
                    <a:pt x="88389" y="689338"/>
                  </a:moveTo>
                  <a:lnTo>
                    <a:pt x="4655067" y="111249"/>
                  </a:lnTo>
                </a:path>
                <a:path w="4655184" h="949960">
                  <a:moveTo>
                    <a:pt x="234690" y="949428"/>
                  </a:moveTo>
                  <a:lnTo>
                    <a:pt x="4655067" y="38988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9830668" y="4048441"/>
              <a:ext cx="22860" cy="282575"/>
            </a:xfrm>
            <a:custGeom>
              <a:avLst/>
              <a:gdLst/>
              <a:ahLst/>
              <a:cxnLst/>
              <a:rect l="l" t="t" r="r" b="b"/>
              <a:pathLst>
                <a:path w="22859" h="282575">
                  <a:moveTo>
                    <a:pt x="-501" y="88"/>
                  </a:moveTo>
                  <a:lnTo>
                    <a:pt x="21850" y="282148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9853148" y="4324917"/>
              <a:ext cx="251460" cy="16510"/>
            </a:xfrm>
            <a:custGeom>
              <a:avLst/>
              <a:gdLst/>
              <a:ahLst/>
              <a:cxnLst/>
              <a:rect l="l" t="t" r="r" b="b"/>
              <a:pathLst>
                <a:path w="251459" h="16510">
                  <a:moveTo>
                    <a:pt x="250570" y="81"/>
                  </a:moveTo>
                  <a:lnTo>
                    <a:pt x="-501" y="81"/>
                  </a:lnTo>
                  <a:lnTo>
                    <a:pt x="-501" y="16213"/>
                  </a:lnTo>
                  <a:lnTo>
                    <a:pt x="250570" y="16213"/>
                  </a:lnTo>
                  <a:lnTo>
                    <a:pt x="250570" y="81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9830668" y="4014151"/>
              <a:ext cx="273685" cy="34925"/>
            </a:xfrm>
            <a:custGeom>
              <a:avLst/>
              <a:gdLst/>
              <a:ahLst/>
              <a:cxnLst/>
              <a:rect l="l" t="t" r="r" b="b"/>
              <a:pathLst>
                <a:path w="273684" h="34925">
                  <a:moveTo>
                    <a:pt x="-501" y="34632"/>
                  </a:moveTo>
                  <a:lnTo>
                    <a:pt x="272922" y="8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0007326" y="3924108"/>
              <a:ext cx="10795" cy="101600"/>
            </a:xfrm>
            <a:custGeom>
              <a:avLst/>
              <a:gdLst/>
              <a:ahLst/>
              <a:cxnLst/>
              <a:rect l="l" t="t" r="r" b="b"/>
              <a:pathLst>
                <a:path w="10794" h="101600">
                  <a:moveTo>
                    <a:pt x="1907" y="92"/>
                  </a:moveTo>
                  <a:lnTo>
                    <a:pt x="10035" y="100927"/>
                  </a:lnTo>
                  <a:lnTo>
                    <a:pt x="7495" y="101308"/>
                  </a:lnTo>
                  <a:lnTo>
                    <a:pt x="-505" y="346"/>
                  </a:lnTo>
                  <a:lnTo>
                    <a:pt x="1907" y="9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0092288" y="4015548"/>
              <a:ext cx="12065" cy="149860"/>
            </a:xfrm>
            <a:custGeom>
              <a:avLst/>
              <a:gdLst/>
              <a:ahLst/>
              <a:cxnLst/>
              <a:rect l="l" t="t" r="r" b="b"/>
              <a:pathLst>
                <a:path w="12065" h="149860">
                  <a:moveTo>
                    <a:pt x="-507" y="89"/>
                  </a:moveTo>
                  <a:lnTo>
                    <a:pt x="11302" y="149565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5547848" y="4952300"/>
              <a:ext cx="0" cy="2609215"/>
            </a:xfrm>
            <a:custGeom>
              <a:avLst/>
              <a:gdLst/>
              <a:ahLst/>
              <a:cxnLst/>
              <a:rect l="l" t="t" r="r" b="b"/>
              <a:pathLst>
                <a:path w="0" h="2609215">
                  <a:moveTo>
                    <a:pt x="-392" y="2609147"/>
                  </a:moveTo>
                  <a:lnTo>
                    <a:pt x="-392" y="66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5738348" y="4952832"/>
              <a:ext cx="22860" cy="2609215"/>
            </a:xfrm>
            <a:custGeom>
              <a:avLst/>
              <a:gdLst/>
              <a:ahLst/>
              <a:cxnLst/>
              <a:rect l="l" t="t" r="r" b="b"/>
              <a:pathLst>
                <a:path w="22859" h="2609215">
                  <a:moveTo>
                    <a:pt x="22099" y="66"/>
                  </a:moveTo>
                  <a:lnTo>
                    <a:pt x="-397" y="66"/>
                  </a:lnTo>
                  <a:lnTo>
                    <a:pt x="-397" y="2608961"/>
                  </a:lnTo>
                  <a:lnTo>
                    <a:pt x="22099" y="2608961"/>
                  </a:lnTo>
                  <a:lnTo>
                    <a:pt x="22099" y="6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5454494" y="4501781"/>
              <a:ext cx="796925" cy="3060065"/>
            </a:xfrm>
            <a:custGeom>
              <a:avLst/>
              <a:gdLst/>
              <a:ahLst/>
              <a:cxnLst/>
              <a:rect l="l" t="t" r="r" b="b"/>
              <a:pathLst>
                <a:path w="796925" h="3060065">
                  <a:moveTo>
                    <a:pt x="81277" y="3059725"/>
                  </a:moveTo>
                  <a:lnTo>
                    <a:pt x="81277" y="93850"/>
                  </a:lnTo>
                </a:path>
                <a:path w="796925" h="3060065">
                  <a:moveTo>
                    <a:pt x="0" y="2979041"/>
                  </a:moveTo>
                  <a:lnTo>
                    <a:pt x="80134" y="2979041"/>
                  </a:lnTo>
                  <a:lnTo>
                    <a:pt x="80134" y="2975891"/>
                  </a:lnTo>
                  <a:lnTo>
                    <a:pt x="0" y="2975891"/>
                  </a:lnTo>
                  <a:lnTo>
                    <a:pt x="0" y="2979041"/>
                  </a:lnTo>
                </a:path>
                <a:path w="796925" h="3060065">
                  <a:moveTo>
                    <a:pt x="78738" y="90929"/>
                  </a:moveTo>
                  <a:lnTo>
                    <a:pt x="79665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5527643" y="4592636"/>
              <a:ext cx="13970" cy="1351280"/>
            </a:xfrm>
            <a:custGeom>
              <a:avLst/>
              <a:gdLst/>
              <a:ahLst/>
              <a:cxnLst/>
              <a:rect l="l" t="t" r="r" b="b"/>
              <a:pathLst>
                <a:path w="13969" h="1351279">
                  <a:moveTo>
                    <a:pt x="13716" y="2540"/>
                  </a:moveTo>
                  <a:lnTo>
                    <a:pt x="11176" y="2540"/>
                  </a:lnTo>
                  <a:lnTo>
                    <a:pt x="11176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351280"/>
                  </a:lnTo>
                  <a:lnTo>
                    <a:pt x="13716" y="1351280"/>
                  </a:lnTo>
                  <a:lnTo>
                    <a:pt x="13716" y="254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5533738" y="5943449"/>
              <a:ext cx="226695" cy="1270"/>
            </a:xfrm>
            <a:custGeom>
              <a:avLst/>
              <a:gdLst/>
              <a:ahLst/>
              <a:cxnLst/>
              <a:rect l="l" t="t" r="r" b="b"/>
              <a:pathLst>
                <a:path w="226694" h="1270">
                  <a:moveTo>
                    <a:pt x="226562" y="1269"/>
                  </a:moveTo>
                  <a:lnTo>
                    <a:pt x="224530" y="0"/>
                  </a:lnTo>
                </a:path>
                <a:path w="226694" h="1270">
                  <a:moveTo>
                    <a:pt x="224403" y="0"/>
                  </a:moveTo>
                  <a:lnTo>
                    <a:pt x="221228" y="0"/>
                  </a:lnTo>
                </a:path>
                <a:path w="226694" h="1270">
                  <a:moveTo>
                    <a:pt x="2539" y="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5535656" y="4946773"/>
              <a:ext cx="219710" cy="12065"/>
            </a:xfrm>
            <a:custGeom>
              <a:avLst/>
              <a:gdLst/>
              <a:ahLst/>
              <a:cxnLst/>
              <a:rect l="l" t="t" r="r" b="b"/>
              <a:pathLst>
                <a:path w="219709" h="12064">
                  <a:moveTo>
                    <a:pt x="219057" y="66"/>
                  </a:moveTo>
                  <a:lnTo>
                    <a:pt x="-392" y="66"/>
                  </a:lnTo>
                  <a:lnTo>
                    <a:pt x="-392" y="11688"/>
                  </a:lnTo>
                  <a:lnTo>
                    <a:pt x="219057" y="11688"/>
                  </a:lnTo>
                  <a:lnTo>
                    <a:pt x="219057" y="6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5452968" y="4485018"/>
              <a:ext cx="229870" cy="370205"/>
            </a:xfrm>
            <a:custGeom>
              <a:avLst/>
              <a:gdLst/>
              <a:ahLst/>
              <a:cxnLst/>
              <a:rect l="l" t="t" r="r" b="b"/>
              <a:pathLst>
                <a:path w="229869" h="370204">
                  <a:moveTo>
                    <a:pt x="207639" y="91437"/>
                  </a:moveTo>
                  <a:lnTo>
                    <a:pt x="229737" y="370195"/>
                  </a:lnTo>
                </a:path>
                <a:path w="229869" h="370204">
                  <a:moveTo>
                    <a:pt x="0" y="170810"/>
                  </a:moveTo>
                  <a:lnTo>
                    <a:pt x="80261" y="170810"/>
                  </a:lnTo>
                  <a:lnTo>
                    <a:pt x="80261" y="173858"/>
                  </a:lnTo>
                  <a:lnTo>
                    <a:pt x="0" y="173858"/>
                  </a:lnTo>
                  <a:lnTo>
                    <a:pt x="0" y="170810"/>
                  </a:lnTo>
                </a:path>
                <a:path w="229869" h="370204">
                  <a:moveTo>
                    <a:pt x="124837" y="0"/>
                  </a:moveTo>
                  <a:lnTo>
                    <a:pt x="132838" y="100835"/>
                  </a:lnTo>
                  <a:lnTo>
                    <a:pt x="130425" y="101216"/>
                  </a:lnTo>
                  <a:lnTo>
                    <a:pt x="122424" y="253"/>
                  </a:lnTo>
                  <a:lnTo>
                    <a:pt x="124837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5535656" y="4946712"/>
              <a:ext cx="219710" cy="12700"/>
            </a:xfrm>
            <a:custGeom>
              <a:avLst/>
              <a:gdLst/>
              <a:ahLst/>
              <a:cxnLst/>
              <a:rect l="l" t="t" r="r" b="b"/>
              <a:pathLst>
                <a:path w="219709" h="12700">
                  <a:moveTo>
                    <a:pt x="219057" y="66"/>
                  </a:moveTo>
                  <a:lnTo>
                    <a:pt x="-392" y="66"/>
                  </a:lnTo>
                  <a:lnTo>
                    <a:pt x="-392" y="12257"/>
                  </a:lnTo>
                  <a:lnTo>
                    <a:pt x="219057" y="12257"/>
                  </a:lnTo>
                  <a:lnTo>
                    <a:pt x="219057" y="6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5454494" y="3197397"/>
              <a:ext cx="3450590" cy="3526154"/>
            </a:xfrm>
            <a:custGeom>
              <a:avLst/>
              <a:gdLst/>
              <a:ahLst/>
              <a:cxnLst/>
              <a:rect l="l" t="t" r="r" b="b"/>
              <a:pathLst>
                <a:path w="3450590" h="3526154">
                  <a:moveTo>
                    <a:pt x="1196944" y="1153892"/>
                  </a:moveTo>
                  <a:lnTo>
                    <a:pt x="1225011" y="1150336"/>
                  </a:lnTo>
                </a:path>
                <a:path w="3450590" h="3526154">
                  <a:moveTo>
                    <a:pt x="1225011" y="1150336"/>
                  </a:moveTo>
                  <a:lnTo>
                    <a:pt x="1233138" y="1252950"/>
                  </a:lnTo>
                </a:path>
                <a:path w="3450590" h="3526154">
                  <a:moveTo>
                    <a:pt x="1196944" y="1153892"/>
                  </a:moveTo>
                  <a:lnTo>
                    <a:pt x="1204945" y="1254855"/>
                  </a:lnTo>
                  <a:lnTo>
                    <a:pt x="1202532" y="1255109"/>
                  </a:lnTo>
                  <a:lnTo>
                    <a:pt x="1194531" y="1154273"/>
                  </a:lnTo>
                  <a:lnTo>
                    <a:pt x="1196944" y="1153892"/>
                  </a:lnTo>
                </a:path>
                <a:path w="3450590" h="3526154">
                  <a:moveTo>
                    <a:pt x="819129" y="1584157"/>
                  </a:moveTo>
                  <a:lnTo>
                    <a:pt x="819510" y="1588094"/>
                  </a:lnTo>
                </a:path>
                <a:path w="3450590" h="3526154">
                  <a:moveTo>
                    <a:pt x="821669" y="1589618"/>
                  </a:moveTo>
                  <a:lnTo>
                    <a:pt x="819510" y="1588094"/>
                  </a:lnTo>
                </a:path>
                <a:path w="3450590" h="3526154">
                  <a:moveTo>
                    <a:pt x="2305372" y="1013561"/>
                  </a:moveTo>
                  <a:lnTo>
                    <a:pt x="2333439" y="1010005"/>
                  </a:lnTo>
                </a:path>
                <a:path w="3450590" h="3526154">
                  <a:moveTo>
                    <a:pt x="2333439" y="1010005"/>
                  </a:moveTo>
                  <a:lnTo>
                    <a:pt x="2341566" y="1112491"/>
                  </a:lnTo>
                </a:path>
                <a:path w="3450590" h="3526154">
                  <a:moveTo>
                    <a:pt x="2305372" y="1013561"/>
                  </a:moveTo>
                  <a:lnTo>
                    <a:pt x="2313500" y="1114523"/>
                  </a:lnTo>
                  <a:lnTo>
                    <a:pt x="2310960" y="1114777"/>
                  </a:lnTo>
                  <a:lnTo>
                    <a:pt x="2302959" y="1013815"/>
                  </a:lnTo>
                  <a:lnTo>
                    <a:pt x="2305372" y="1013561"/>
                  </a:lnTo>
                </a:path>
                <a:path w="3450590" h="3526154">
                  <a:moveTo>
                    <a:pt x="3413800" y="873102"/>
                  </a:moveTo>
                  <a:lnTo>
                    <a:pt x="3441867" y="869674"/>
                  </a:lnTo>
                </a:path>
                <a:path w="3450590" h="3526154">
                  <a:moveTo>
                    <a:pt x="3441867" y="869674"/>
                  </a:moveTo>
                  <a:lnTo>
                    <a:pt x="3449994" y="972160"/>
                  </a:lnTo>
                </a:path>
                <a:path w="3450590" h="3526154">
                  <a:moveTo>
                    <a:pt x="3413800" y="873102"/>
                  </a:moveTo>
                  <a:lnTo>
                    <a:pt x="3421801" y="974065"/>
                  </a:lnTo>
                  <a:lnTo>
                    <a:pt x="3419261" y="974446"/>
                  </a:lnTo>
                  <a:lnTo>
                    <a:pt x="3411260" y="873483"/>
                  </a:lnTo>
                  <a:lnTo>
                    <a:pt x="3413800" y="873102"/>
                  </a:lnTo>
                </a:path>
                <a:path w="3450590" h="3526154">
                  <a:moveTo>
                    <a:pt x="391658" y="1757254"/>
                  </a:moveTo>
                  <a:lnTo>
                    <a:pt x="817859" y="1588221"/>
                  </a:lnTo>
                </a:path>
                <a:path w="3450590" h="3526154">
                  <a:moveTo>
                    <a:pt x="389245" y="1754968"/>
                  </a:moveTo>
                  <a:lnTo>
                    <a:pt x="817097" y="1585173"/>
                  </a:lnTo>
                </a:path>
                <a:path w="3450590" h="3526154">
                  <a:moveTo>
                    <a:pt x="303522" y="2743765"/>
                  </a:moveTo>
                  <a:lnTo>
                    <a:pt x="391658" y="1757254"/>
                  </a:lnTo>
                </a:path>
                <a:path w="3450590" h="3526154">
                  <a:moveTo>
                    <a:pt x="301109" y="2743384"/>
                  </a:moveTo>
                  <a:lnTo>
                    <a:pt x="389245" y="1754968"/>
                  </a:lnTo>
                </a:path>
                <a:path w="3450590" h="3526154">
                  <a:moveTo>
                    <a:pt x="353686" y="1361024"/>
                  </a:moveTo>
                  <a:lnTo>
                    <a:pt x="389245" y="962254"/>
                  </a:lnTo>
                </a:path>
                <a:path w="3450590" h="3526154">
                  <a:moveTo>
                    <a:pt x="356225" y="1360770"/>
                  </a:moveTo>
                  <a:lnTo>
                    <a:pt x="391658" y="964667"/>
                  </a:lnTo>
                </a:path>
                <a:path w="3450590" h="3526154">
                  <a:moveTo>
                    <a:pt x="389245" y="962254"/>
                  </a:moveTo>
                  <a:lnTo>
                    <a:pt x="817097" y="792586"/>
                  </a:lnTo>
                </a:path>
                <a:path w="3450590" h="3526154">
                  <a:moveTo>
                    <a:pt x="391658" y="964667"/>
                  </a:moveTo>
                  <a:lnTo>
                    <a:pt x="817859" y="795507"/>
                  </a:lnTo>
                </a:path>
                <a:path w="3450590" h="3526154">
                  <a:moveTo>
                    <a:pt x="353686" y="568437"/>
                  </a:moveTo>
                  <a:lnTo>
                    <a:pt x="389245" y="169540"/>
                  </a:lnTo>
                </a:path>
                <a:path w="3450590" h="3526154">
                  <a:moveTo>
                    <a:pt x="356225" y="568183"/>
                  </a:moveTo>
                  <a:lnTo>
                    <a:pt x="391658" y="172080"/>
                  </a:lnTo>
                </a:path>
                <a:path w="3450590" h="3526154">
                  <a:moveTo>
                    <a:pt x="389245" y="169540"/>
                  </a:moveTo>
                  <a:lnTo>
                    <a:pt x="817097" y="0"/>
                  </a:lnTo>
                </a:path>
                <a:path w="3450590" h="3526154">
                  <a:moveTo>
                    <a:pt x="391658" y="172080"/>
                  </a:moveTo>
                  <a:lnTo>
                    <a:pt x="817859" y="3047"/>
                  </a:lnTo>
                </a:path>
                <a:path w="3450590" h="3526154">
                  <a:moveTo>
                    <a:pt x="0" y="2800152"/>
                  </a:moveTo>
                  <a:lnTo>
                    <a:pt x="80134" y="2800152"/>
                  </a:lnTo>
                  <a:lnTo>
                    <a:pt x="80134" y="2796850"/>
                  </a:lnTo>
                  <a:lnTo>
                    <a:pt x="0" y="2796850"/>
                  </a:lnTo>
                  <a:lnTo>
                    <a:pt x="0" y="2800152"/>
                  </a:lnTo>
                </a:path>
                <a:path w="3450590" h="3526154">
                  <a:moveTo>
                    <a:pt x="0" y="3526040"/>
                  </a:moveTo>
                  <a:lnTo>
                    <a:pt x="80134" y="3526040"/>
                  </a:lnTo>
                  <a:lnTo>
                    <a:pt x="80134" y="3522814"/>
                  </a:lnTo>
                  <a:lnTo>
                    <a:pt x="0" y="3522814"/>
                  </a:lnTo>
                  <a:lnTo>
                    <a:pt x="0" y="352604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5448396" y="1528532"/>
              <a:ext cx="4655820" cy="950594"/>
            </a:xfrm>
            <a:custGeom>
              <a:avLst/>
              <a:gdLst/>
              <a:ahLst/>
              <a:cxnLst/>
              <a:rect l="l" t="t" r="r" b="b"/>
              <a:pathLst>
                <a:path w="4655819" h="950594">
                  <a:moveTo>
                    <a:pt x="233801" y="950062"/>
                  </a:moveTo>
                  <a:lnTo>
                    <a:pt x="4655194" y="390007"/>
                  </a:lnTo>
                </a:path>
                <a:path w="4655819" h="950594">
                  <a:moveTo>
                    <a:pt x="87500" y="689719"/>
                  </a:moveTo>
                  <a:lnTo>
                    <a:pt x="4655194" y="111249"/>
                  </a:lnTo>
                </a:path>
                <a:path w="4655819" h="950594">
                  <a:moveTo>
                    <a:pt x="0" y="589773"/>
                  </a:moveTo>
                  <a:lnTo>
                    <a:pt x="4655067" y="0"/>
                  </a:lnTo>
                </a:path>
                <a:path w="4655819" h="950594">
                  <a:moveTo>
                    <a:pt x="213354" y="689084"/>
                  </a:moveTo>
                  <a:lnTo>
                    <a:pt x="4655067" y="126488"/>
                  </a:lnTo>
                </a:path>
                <a:path w="4655819" h="950594">
                  <a:moveTo>
                    <a:pt x="232658" y="935204"/>
                  </a:moveTo>
                  <a:lnTo>
                    <a:pt x="4655067" y="375021"/>
                  </a:lnTo>
                </a:path>
                <a:path w="4655819" h="950594">
                  <a:moveTo>
                    <a:pt x="4381770" y="142871"/>
                  </a:moveTo>
                  <a:lnTo>
                    <a:pt x="4655067" y="108201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9853148" y="1947450"/>
              <a:ext cx="251460" cy="16510"/>
            </a:xfrm>
            <a:custGeom>
              <a:avLst/>
              <a:gdLst/>
              <a:ahLst/>
              <a:cxnLst/>
              <a:rect l="l" t="t" r="r" b="b"/>
              <a:pathLst>
                <a:path w="251459" h="16510">
                  <a:moveTo>
                    <a:pt x="250570" y="142"/>
                  </a:moveTo>
                  <a:lnTo>
                    <a:pt x="-501" y="142"/>
                  </a:lnTo>
                  <a:lnTo>
                    <a:pt x="-501" y="16299"/>
                  </a:lnTo>
                  <a:lnTo>
                    <a:pt x="250570" y="16299"/>
                  </a:lnTo>
                  <a:lnTo>
                    <a:pt x="250570" y="14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7757325" y="1671404"/>
              <a:ext cx="2095500" cy="282575"/>
            </a:xfrm>
            <a:custGeom>
              <a:avLst/>
              <a:gdLst/>
              <a:ahLst/>
              <a:cxnLst/>
              <a:rect l="l" t="t" r="r" b="b"/>
              <a:pathLst>
                <a:path w="2095500" h="282575">
                  <a:moveTo>
                    <a:pt x="2539" y="161793"/>
                  </a:moveTo>
                  <a:lnTo>
                    <a:pt x="10540" y="262629"/>
                  </a:lnTo>
                  <a:lnTo>
                    <a:pt x="8000" y="263010"/>
                  </a:lnTo>
                  <a:lnTo>
                    <a:pt x="0" y="162047"/>
                  </a:lnTo>
                  <a:lnTo>
                    <a:pt x="2539" y="161793"/>
                  </a:lnTo>
                </a:path>
                <a:path w="2095500" h="282575">
                  <a:moveTo>
                    <a:pt x="30606" y="158238"/>
                  </a:moveTo>
                  <a:lnTo>
                    <a:pt x="38734" y="260724"/>
                  </a:lnTo>
                </a:path>
                <a:path w="2095500" h="282575">
                  <a:moveTo>
                    <a:pt x="2539" y="161793"/>
                  </a:moveTo>
                  <a:lnTo>
                    <a:pt x="30606" y="158238"/>
                  </a:lnTo>
                </a:path>
                <a:path w="2095500" h="282575">
                  <a:moveTo>
                    <a:pt x="1139034" y="17906"/>
                  </a:moveTo>
                  <a:lnTo>
                    <a:pt x="1147162" y="120392"/>
                  </a:lnTo>
                </a:path>
                <a:path w="2095500" h="282575">
                  <a:moveTo>
                    <a:pt x="1110967" y="21462"/>
                  </a:moveTo>
                  <a:lnTo>
                    <a:pt x="1118968" y="122424"/>
                  </a:lnTo>
                  <a:lnTo>
                    <a:pt x="1116428" y="122805"/>
                  </a:lnTo>
                  <a:lnTo>
                    <a:pt x="1108427" y="21716"/>
                  </a:lnTo>
                  <a:lnTo>
                    <a:pt x="1110967" y="21462"/>
                  </a:lnTo>
                </a:path>
                <a:path w="2095500" h="282575">
                  <a:moveTo>
                    <a:pt x="1110967" y="21462"/>
                  </a:moveTo>
                  <a:lnTo>
                    <a:pt x="1139034" y="17906"/>
                  </a:lnTo>
                </a:path>
                <a:path w="2095500" h="282575">
                  <a:moveTo>
                    <a:pt x="2072841" y="0"/>
                  </a:moveTo>
                  <a:lnTo>
                    <a:pt x="2095193" y="282313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0092288" y="1638108"/>
              <a:ext cx="12065" cy="149860"/>
            </a:xfrm>
            <a:custGeom>
              <a:avLst/>
              <a:gdLst/>
              <a:ahLst/>
              <a:cxnLst/>
              <a:rect l="l" t="t" r="r" b="b"/>
              <a:pathLst>
                <a:path w="12065" h="149860">
                  <a:moveTo>
                    <a:pt x="-507" y="149"/>
                  </a:moveTo>
                  <a:lnTo>
                    <a:pt x="11302" y="14987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5808052" y="1546820"/>
              <a:ext cx="4209415" cy="1426845"/>
            </a:xfrm>
            <a:custGeom>
              <a:avLst/>
              <a:gdLst/>
              <a:ahLst/>
              <a:cxnLst/>
              <a:rect l="l" t="t" r="r" b="b"/>
              <a:pathLst>
                <a:path w="4209415" h="1426845">
                  <a:moveTo>
                    <a:pt x="4201180" y="0"/>
                  </a:moveTo>
                  <a:lnTo>
                    <a:pt x="4209308" y="100835"/>
                  </a:lnTo>
                  <a:lnTo>
                    <a:pt x="4206768" y="101216"/>
                  </a:lnTo>
                  <a:lnTo>
                    <a:pt x="4198767" y="253"/>
                  </a:lnTo>
                  <a:lnTo>
                    <a:pt x="4201180" y="0"/>
                  </a:lnTo>
                </a:path>
                <a:path w="4209415" h="1426845">
                  <a:moveTo>
                    <a:pt x="843385" y="426709"/>
                  </a:moveTo>
                  <a:lnTo>
                    <a:pt x="851259" y="527544"/>
                  </a:lnTo>
                  <a:lnTo>
                    <a:pt x="848846" y="527925"/>
                  </a:lnTo>
                  <a:lnTo>
                    <a:pt x="840845" y="426963"/>
                  </a:lnTo>
                  <a:lnTo>
                    <a:pt x="843385" y="426709"/>
                  </a:lnTo>
                </a:path>
                <a:path w="4209415" h="1426845">
                  <a:moveTo>
                    <a:pt x="871451" y="423153"/>
                  </a:moveTo>
                  <a:lnTo>
                    <a:pt x="879452" y="525639"/>
                  </a:lnTo>
                </a:path>
                <a:path w="4209415" h="1426845">
                  <a:moveTo>
                    <a:pt x="843385" y="426709"/>
                  </a:moveTo>
                  <a:lnTo>
                    <a:pt x="871451" y="423153"/>
                  </a:lnTo>
                </a:path>
                <a:path w="4209415" h="1426845">
                  <a:moveTo>
                    <a:pt x="2539" y="1425792"/>
                  </a:moveTo>
                  <a:lnTo>
                    <a:pt x="37972" y="1029943"/>
                  </a:lnTo>
                </a:path>
                <a:path w="4209415" h="1426845">
                  <a:moveTo>
                    <a:pt x="0" y="1426300"/>
                  </a:moveTo>
                  <a:lnTo>
                    <a:pt x="35559" y="1027531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5527643" y="2213925"/>
              <a:ext cx="233045" cy="4651375"/>
            </a:xfrm>
            <a:custGeom>
              <a:avLst/>
              <a:gdLst/>
              <a:ahLst/>
              <a:cxnLst/>
              <a:rect l="l" t="t" r="r" b="b"/>
              <a:pathLst>
                <a:path w="233044" h="4651375">
                  <a:moveTo>
                    <a:pt x="14605" y="3810"/>
                  </a:moveTo>
                  <a:lnTo>
                    <a:pt x="11938" y="3810"/>
                  </a:lnTo>
                  <a:lnTo>
                    <a:pt x="11938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351280"/>
                  </a:lnTo>
                  <a:lnTo>
                    <a:pt x="14605" y="1351280"/>
                  </a:lnTo>
                  <a:lnTo>
                    <a:pt x="14605" y="3810"/>
                  </a:lnTo>
                  <a:close/>
                </a:path>
                <a:path w="233044" h="4651375">
                  <a:moveTo>
                    <a:pt x="233006" y="360375"/>
                  </a:moveTo>
                  <a:lnTo>
                    <a:pt x="221094" y="360375"/>
                  </a:lnTo>
                  <a:lnTo>
                    <a:pt x="221094" y="4651349"/>
                  </a:lnTo>
                  <a:lnTo>
                    <a:pt x="233006" y="4651349"/>
                  </a:lnTo>
                  <a:lnTo>
                    <a:pt x="233006" y="360375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5536786" y="2535871"/>
              <a:ext cx="10795" cy="4329430"/>
            </a:xfrm>
            <a:custGeom>
              <a:avLst/>
              <a:gdLst/>
              <a:ahLst/>
              <a:cxnLst/>
              <a:rect l="l" t="t" r="r" b="b"/>
              <a:pathLst>
                <a:path w="10794" h="4329430">
                  <a:moveTo>
                    <a:pt x="0" y="4329091"/>
                  </a:moveTo>
                  <a:lnTo>
                    <a:pt x="0" y="0"/>
                  </a:lnTo>
                </a:path>
                <a:path w="10794" h="4329430">
                  <a:moveTo>
                    <a:pt x="10540" y="4329091"/>
                  </a:moveTo>
                  <a:lnTo>
                    <a:pt x="10540" y="3962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5738348" y="2575368"/>
              <a:ext cx="10795" cy="4290060"/>
            </a:xfrm>
            <a:custGeom>
              <a:avLst/>
              <a:gdLst/>
              <a:ahLst/>
              <a:cxnLst/>
              <a:rect l="l" t="t" r="r" b="b"/>
              <a:pathLst>
                <a:path w="10794" h="4290059">
                  <a:moveTo>
                    <a:pt x="10157" y="126"/>
                  </a:moveTo>
                  <a:lnTo>
                    <a:pt x="-397" y="126"/>
                  </a:lnTo>
                  <a:lnTo>
                    <a:pt x="-397" y="4289950"/>
                  </a:lnTo>
                  <a:lnTo>
                    <a:pt x="10157" y="4289950"/>
                  </a:lnTo>
                  <a:lnTo>
                    <a:pt x="10157" y="12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5452968" y="2108019"/>
              <a:ext cx="819150" cy="469265"/>
            </a:xfrm>
            <a:custGeom>
              <a:avLst/>
              <a:gdLst/>
              <a:ahLst/>
              <a:cxnLst/>
              <a:rect l="l" t="t" r="r" b="b"/>
              <a:pathLst>
                <a:path w="819150" h="469264">
                  <a:moveTo>
                    <a:pt x="392801" y="468872"/>
                  </a:moveTo>
                  <a:lnTo>
                    <a:pt x="819002" y="299839"/>
                  </a:lnTo>
                </a:path>
                <a:path w="819150" h="469264">
                  <a:moveTo>
                    <a:pt x="390515" y="466459"/>
                  </a:moveTo>
                  <a:lnTo>
                    <a:pt x="818240" y="296791"/>
                  </a:lnTo>
                </a:path>
                <a:path w="819150" h="469264">
                  <a:moveTo>
                    <a:pt x="80007" y="107566"/>
                  </a:moveTo>
                  <a:lnTo>
                    <a:pt x="798428" y="16509"/>
                  </a:lnTo>
                </a:path>
                <a:path w="819150" h="469264">
                  <a:moveTo>
                    <a:pt x="206750" y="91437"/>
                  </a:moveTo>
                  <a:lnTo>
                    <a:pt x="228848" y="370703"/>
                  </a:lnTo>
                </a:path>
                <a:path w="819150" h="469264">
                  <a:moveTo>
                    <a:pt x="124329" y="0"/>
                  </a:moveTo>
                  <a:lnTo>
                    <a:pt x="132330" y="100962"/>
                  </a:lnTo>
                  <a:lnTo>
                    <a:pt x="129917" y="101343"/>
                  </a:lnTo>
                  <a:lnTo>
                    <a:pt x="121916" y="253"/>
                  </a:lnTo>
                  <a:lnTo>
                    <a:pt x="124329" y="0"/>
                  </a:lnTo>
                </a:path>
                <a:path w="819150" h="469264">
                  <a:moveTo>
                    <a:pt x="0" y="170937"/>
                  </a:moveTo>
                  <a:lnTo>
                    <a:pt x="80007" y="170937"/>
                  </a:lnTo>
                  <a:lnTo>
                    <a:pt x="80007" y="174112"/>
                  </a:lnTo>
                  <a:lnTo>
                    <a:pt x="0" y="174112"/>
                  </a:lnTo>
                  <a:lnTo>
                    <a:pt x="0" y="170937"/>
                  </a:lnTo>
                </a:path>
                <a:path w="819150" h="469264">
                  <a:moveTo>
                    <a:pt x="301490" y="467094"/>
                  </a:moveTo>
                  <a:lnTo>
                    <a:pt x="82547" y="467094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5448396" y="736072"/>
              <a:ext cx="4655185" cy="949960"/>
            </a:xfrm>
            <a:custGeom>
              <a:avLst/>
              <a:gdLst/>
              <a:ahLst/>
              <a:cxnLst/>
              <a:rect l="l" t="t" r="r" b="b"/>
              <a:pathLst>
                <a:path w="4655184" h="949960">
                  <a:moveTo>
                    <a:pt x="233420" y="949935"/>
                  </a:moveTo>
                  <a:lnTo>
                    <a:pt x="4655067" y="390007"/>
                  </a:lnTo>
                </a:path>
                <a:path w="4655184" h="949960">
                  <a:moveTo>
                    <a:pt x="87119" y="689846"/>
                  </a:moveTo>
                  <a:lnTo>
                    <a:pt x="4655067" y="111249"/>
                  </a:lnTo>
                </a:path>
                <a:path w="4655184" h="949960">
                  <a:moveTo>
                    <a:pt x="0" y="589519"/>
                  </a:moveTo>
                  <a:lnTo>
                    <a:pt x="4655067" y="0"/>
                  </a:lnTo>
                </a:path>
                <a:path w="4655184" h="949960">
                  <a:moveTo>
                    <a:pt x="213354" y="689084"/>
                  </a:moveTo>
                  <a:lnTo>
                    <a:pt x="4655067" y="126488"/>
                  </a:lnTo>
                </a:path>
                <a:path w="4655184" h="949960">
                  <a:moveTo>
                    <a:pt x="232658" y="935331"/>
                  </a:moveTo>
                  <a:lnTo>
                    <a:pt x="4655067" y="375021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9853148" y="1154995"/>
              <a:ext cx="251460" cy="17145"/>
            </a:xfrm>
            <a:custGeom>
              <a:avLst/>
              <a:gdLst/>
              <a:ahLst/>
              <a:cxnLst/>
              <a:rect l="l" t="t" r="r" b="b"/>
              <a:pathLst>
                <a:path w="251459" h="17144">
                  <a:moveTo>
                    <a:pt x="250570" y="162"/>
                  </a:moveTo>
                  <a:lnTo>
                    <a:pt x="-501" y="162"/>
                  </a:lnTo>
                  <a:lnTo>
                    <a:pt x="-501" y="16803"/>
                  </a:lnTo>
                  <a:lnTo>
                    <a:pt x="250570" y="16803"/>
                  </a:lnTo>
                  <a:lnTo>
                    <a:pt x="250570" y="16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7757325" y="878817"/>
              <a:ext cx="2095500" cy="282575"/>
            </a:xfrm>
            <a:custGeom>
              <a:avLst/>
              <a:gdLst/>
              <a:ahLst/>
              <a:cxnLst/>
              <a:rect l="l" t="t" r="r" b="b"/>
              <a:pathLst>
                <a:path w="2095500" h="282575">
                  <a:moveTo>
                    <a:pt x="2539" y="161793"/>
                  </a:moveTo>
                  <a:lnTo>
                    <a:pt x="10540" y="262756"/>
                  </a:lnTo>
                  <a:lnTo>
                    <a:pt x="8000" y="263137"/>
                  </a:lnTo>
                  <a:lnTo>
                    <a:pt x="0" y="162174"/>
                  </a:lnTo>
                  <a:lnTo>
                    <a:pt x="2539" y="161793"/>
                  </a:lnTo>
                </a:path>
                <a:path w="2095500" h="282575">
                  <a:moveTo>
                    <a:pt x="30606" y="158238"/>
                  </a:moveTo>
                  <a:lnTo>
                    <a:pt x="38734" y="260724"/>
                  </a:lnTo>
                </a:path>
                <a:path w="2095500" h="282575">
                  <a:moveTo>
                    <a:pt x="2539" y="161793"/>
                  </a:moveTo>
                  <a:lnTo>
                    <a:pt x="30606" y="158238"/>
                  </a:lnTo>
                </a:path>
                <a:path w="2095500" h="282575">
                  <a:moveTo>
                    <a:pt x="2072841" y="0"/>
                  </a:moveTo>
                  <a:lnTo>
                    <a:pt x="2095193" y="282313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0092288" y="845628"/>
              <a:ext cx="12065" cy="149860"/>
            </a:xfrm>
            <a:custGeom>
              <a:avLst/>
              <a:gdLst/>
              <a:ahLst/>
              <a:cxnLst/>
              <a:rect l="l" t="t" r="r" b="b"/>
              <a:pathLst>
                <a:path w="12065" h="149859">
                  <a:moveTo>
                    <a:pt x="-507" y="169"/>
                  </a:moveTo>
                  <a:lnTo>
                    <a:pt x="11302" y="14989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5808052" y="1177513"/>
              <a:ext cx="879475" cy="1003300"/>
            </a:xfrm>
            <a:custGeom>
              <a:avLst/>
              <a:gdLst/>
              <a:ahLst/>
              <a:cxnLst/>
              <a:rect l="l" t="t" r="r" b="b"/>
              <a:pathLst>
                <a:path w="879475" h="1003300">
                  <a:moveTo>
                    <a:pt x="843385" y="3555"/>
                  </a:moveTo>
                  <a:lnTo>
                    <a:pt x="851259" y="104391"/>
                  </a:lnTo>
                  <a:lnTo>
                    <a:pt x="848846" y="104772"/>
                  </a:lnTo>
                  <a:lnTo>
                    <a:pt x="840845" y="3809"/>
                  </a:lnTo>
                  <a:lnTo>
                    <a:pt x="843385" y="3555"/>
                  </a:lnTo>
                </a:path>
                <a:path w="879475" h="1003300">
                  <a:moveTo>
                    <a:pt x="871451" y="0"/>
                  </a:moveTo>
                  <a:lnTo>
                    <a:pt x="879452" y="102486"/>
                  </a:lnTo>
                </a:path>
                <a:path w="879475" h="1003300">
                  <a:moveTo>
                    <a:pt x="843385" y="3555"/>
                  </a:moveTo>
                  <a:lnTo>
                    <a:pt x="871451" y="0"/>
                  </a:lnTo>
                </a:path>
                <a:path w="879475" h="1003300">
                  <a:moveTo>
                    <a:pt x="2539" y="1002639"/>
                  </a:moveTo>
                  <a:lnTo>
                    <a:pt x="37972" y="606663"/>
                  </a:lnTo>
                </a:path>
                <a:path w="879475" h="1003300">
                  <a:moveTo>
                    <a:pt x="0" y="1002893"/>
                  </a:moveTo>
                  <a:lnTo>
                    <a:pt x="35559" y="60425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5527643" y="1421445"/>
              <a:ext cx="233045" cy="4651375"/>
            </a:xfrm>
            <a:custGeom>
              <a:avLst/>
              <a:gdLst/>
              <a:ahLst/>
              <a:cxnLst/>
              <a:rect l="l" t="t" r="r" b="b"/>
              <a:pathLst>
                <a:path w="233044" h="4651375">
                  <a:moveTo>
                    <a:pt x="14605" y="3810"/>
                  </a:moveTo>
                  <a:lnTo>
                    <a:pt x="11938" y="3810"/>
                  </a:lnTo>
                  <a:lnTo>
                    <a:pt x="11938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350010"/>
                  </a:lnTo>
                  <a:lnTo>
                    <a:pt x="14605" y="1350010"/>
                  </a:lnTo>
                  <a:lnTo>
                    <a:pt x="14605" y="3810"/>
                  </a:lnTo>
                  <a:close/>
                </a:path>
                <a:path w="233044" h="4651375">
                  <a:moveTo>
                    <a:pt x="233006" y="360197"/>
                  </a:moveTo>
                  <a:lnTo>
                    <a:pt x="221094" y="360197"/>
                  </a:lnTo>
                  <a:lnTo>
                    <a:pt x="221094" y="4651286"/>
                  </a:lnTo>
                  <a:lnTo>
                    <a:pt x="233006" y="4651286"/>
                  </a:lnTo>
                  <a:lnTo>
                    <a:pt x="233006" y="360197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5536786" y="1741887"/>
              <a:ext cx="10795" cy="4331335"/>
            </a:xfrm>
            <a:custGeom>
              <a:avLst/>
              <a:gdLst/>
              <a:ahLst/>
              <a:cxnLst/>
              <a:rect l="l" t="t" r="r" b="b"/>
              <a:pathLst>
                <a:path w="10794" h="4331335">
                  <a:moveTo>
                    <a:pt x="0" y="4330717"/>
                  </a:moveTo>
                  <a:lnTo>
                    <a:pt x="0" y="0"/>
                  </a:lnTo>
                </a:path>
                <a:path w="10794" h="4331335">
                  <a:moveTo>
                    <a:pt x="10540" y="4330717"/>
                  </a:moveTo>
                  <a:lnTo>
                    <a:pt x="10540" y="3962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5738348" y="1781364"/>
              <a:ext cx="10795" cy="4291965"/>
            </a:xfrm>
            <a:custGeom>
              <a:avLst/>
              <a:gdLst/>
              <a:ahLst/>
              <a:cxnLst/>
              <a:rect l="l" t="t" r="r" b="b"/>
              <a:pathLst>
                <a:path w="10794" h="4291965">
                  <a:moveTo>
                    <a:pt x="10157" y="146"/>
                  </a:moveTo>
                  <a:lnTo>
                    <a:pt x="-397" y="146"/>
                  </a:lnTo>
                  <a:lnTo>
                    <a:pt x="-397" y="4291621"/>
                  </a:lnTo>
                  <a:lnTo>
                    <a:pt x="10157" y="4291621"/>
                  </a:lnTo>
                  <a:lnTo>
                    <a:pt x="10157" y="14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5452968" y="1315178"/>
              <a:ext cx="819785" cy="469265"/>
            </a:xfrm>
            <a:custGeom>
              <a:avLst/>
              <a:gdLst/>
              <a:ahLst/>
              <a:cxnLst/>
              <a:rect l="l" t="t" r="r" b="b"/>
              <a:pathLst>
                <a:path w="819784" h="469264">
                  <a:moveTo>
                    <a:pt x="393182" y="468999"/>
                  </a:moveTo>
                  <a:lnTo>
                    <a:pt x="819764" y="299966"/>
                  </a:lnTo>
                </a:path>
                <a:path w="819784" h="469264">
                  <a:moveTo>
                    <a:pt x="390769" y="466713"/>
                  </a:moveTo>
                  <a:lnTo>
                    <a:pt x="819002" y="296918"/>
                  </a:lnTo>
                </a:path>
                <a:path w="819784" h="469264">
                  <a:moveTo>
                    <a:pt x="80007" y="107566"/>
                  </a:moveTo>
                  <a:lnTo>
                    <a:pt x="799063" y="16636"/>
                  </a:lnTo>
                </a:path>
                <a:path w="819784" h="469264">
                  <a:moveTo>
                    <a:pt x="207004" y="91564"/>
                  </a:moveTo>
                  <a:lnTo>
                    <a:pt x="229102" y="370830"/>
                  </a:lnTo>
                </a:path>
                <a:path w="819784" h="469264">
                  <a:moveTo>
                    <a:pt x="124456" y="0"/>
                  </a:moveTo>
                  <a:lnTo>
                    <a:pt x="132457" y="100962"/>
                  </a:lnTo>
                  <a:lnTo>
                    <a:pt x="130044" y="101343"/>
                  </a:lnTo>
                  <a:lnTo>
                    <a:pt x="122043" y="253"/>
                  </a:lnTo>
                  <a:lnTo>
                    <a:pt x="124456" y="0"/>
                  </a:lnTo>
                </a:path>
                <a:path w="819784" h="469264">
                  <a:moveTo>
                    <a:pt x="0" y="171064"/>
                  </a:moveTo>
                  <a:lnTo>
                    <a:pt x="80007" y="171064"/>
                  </a:lnTo>
                  <a:lnTo>
                    <a:pt x="80007" y="174112"/>
                  </a:lnTo>
                  <a:lnTo>
                    <a:pt x="0" y="174112"/>
                  </a:lnTo>
                  <a:lnTo>
                    <a:pt x="0" y="171064"/>
                  </a:lnTo>
                </a:path>
                <a:path w="819784" h="469264">
                  <a:moveTo>
                    <a:pt x="301744" y="467221"/>
                  </a:moveTo>
                  <a:lnTo>
                    <a:pt x="82547" y="467221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9831811" y="2429064"/>
              <a:ext cx="273050" cy="34925"/>
            </a:xfrm>
            <a:custGeom>
              <a:avLst/>
              <a:gdLst/>
              <a:ahLst/>
              <a:cxnLst/>
              <a:rect l="l" t="t" r="r" b="b"/>
              <a:pathLst>
                <a:path w="273050" h="34925">
                  <a:moveTo>
                    <a:pt x="272033" y="129"/>
                  </a:moveTo>
                  <a:lnTo>
                    <a:pt x="-501" y="3480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9852641" y="2740112"/>
              <a:ext cx="251460" cy="808990"/>
            </a:xfrm>
            <a:custGeom>
              <a:avLst/>
              <a:gdLst/>
              <a:ahLst/>
              <a:cxnLst/>
              <a:rect l="l" t="t" r="r" b="b"/>
              <a:pathLst>
                <a:path w="251459" h="808989">
                  <a:moveTo>
                    <a:pt x="251066" y="792772"/>
                  </a:moveTo>
                  <a:lnTo>
                    <a:pt x="127" y="792772"/>
                  </a:lnTo>
                  <a:lnTo>
                    <a:pt x="127" y="808570"/>
                  </a:lnTo>
                  <a:lnTo>
                    <a:pt x="251066" y="808570"/>
                  </a:lnTo>
                  <a:lnTo>
                    <a:pt x="251066" y="792772"/>
                  </a:lnTo>
                  <a:close/>
                </a:path>
                <a:path w="251459" h="808989">
                  <a:moveTo>
                    <a:pt x="251066" y="0"/>
                  </a:moveTo>
                  <a:lnTo>
                    <a:pt x="0" y="0"/>
                  </a:lnTo>
                  <a:lnTo>
                    <a:pt x="0" y="15849"/>
                  </a:lnTo>
                  <a:lnTo>
                    <a:pt x="251066" y="15849"/>
                  </a:lnTo>
                  <a:lnTo>
                    <a:pt x="251066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9831811" y="3221544"/>
              <a:ext cx="272415" cy="34925"/>
            </a:xfrm>
            <a:custGeom>
              <a:avLst/>
              <a:gdLst/>
              <a:ahLst/>
              <a:cxnLst/>
              <a:rect l="l" t="t" r="r" b="b"/>
              <a:pathLst>
                <a:path w="272415" h="34925">
                  <a:moveTo>
                    <a:pt x="271906" y="109"/>
                  </a:moveTo>
                  <a:lnTo>
                    <a:pt x="-501" y="3478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9853148" y="4324890"/>
              <a:ext cx="251460" cy="16510"/>
            </a:xfrm>
            <a:custGeom>
              <a:avLst/>
              <a:gdLst/>
              <a:ahLst/>
              <a:cxnLst/>
              <a:rect l="l" t="t" r="r" b="b"/>
              <a:pathLst>
                <a:path w="251459" h="16510">
                  <a:moveTo>
                    <a:pt x="250570" y="81"/>
                  </a:moveTo>
                  <a:lnTo>
                    <a:pt x="-501" y="81"/>
                  </a:lnTo>
                  <a:lnTo>
                    <a:pt x="-501" y="16239"/>
                  </a:lnTo>
                  <a:lnTo>
                    <a:pt x="250570" y="16239"/>
                  </a:lnTo>
                  <a:lnTo>
                    <a:pt x="250570" y="81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9831811" y="4014024"/>
              <a:ext cx="273050" cy="34925"/>
            </a:xfrm>
            <a:custGeom>
              <a:avLst/>
              <a:gdLst/>
              <a:ahLst/>
              <a:cxnLst/>
              <a:rect l="l" t="t" r="r" b="b"/>
              <a:pathLst>
                <a:path w="273050" h="34925">
                  <a:moveTo>
                    <a:pt x="272033" y="89"/>
                  </a:moveTo>
                  <a:lnTo>
                    <a:pt x="-501" y="3463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9853148" y="1947425"/>
              <a:ext cx="251460" cy="16510"/>
            </a:xfrm>
            <a:custGeom>
              <a:avLst/>
              <a:gdLst/>
              <a:ahLst/>
              <a:cxnLst/>
              <a:rect l="l" t="t" r="r" b="b"/>
              <a:pathLst>
                <a:path w="251459" h="16510">
                  <a:moveTo>
                    <a:pt x="250570" y="142"/>
                  </a:moveTo>
                  <a:lnTo>
                    <a:pt x="-501" y="142"/>
                  </a:lnTo>
                  <a:lnTo>
                    <a:pt x="-501" y="16325"/>
                  </a:lnTo>
                  <a:lnTo>
                    <a:pt x="250570" y="16325"/>
                  </a:lnTo>
                  <a:lnTo>
                    <a:pt x="250570" y="14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9831811" y="1636584"/>
              <a:ext cx="273050" cy="34925"/>
            </a:xfrm>
            <a:custGeom>
              <a:avLst/>
              <a:gdLst/>
              <a:ahLst/>
              <a:cxnLst/>
              <a:rect l="l" t="t" r="r" b="b"/>
              <a:pathLst>
                <a:path w="273050" h="34925">
                  <a:moveTo>
                    <a:pt x="272033" y="149"/>
                  </a:moveTo>
                  <a:lnTo>
                    <a:pt x="-501" y="3482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9853148" y="1154995"/>
              <a:ext cx="251460" cy="17145"/>
            </a:xfrm>
            <a:custGeom>
              <a:avLst/>
              <a:gdLst/>
              <a:ahLst/>
              <a:cxnLst/>
              <a:rect l="l" t="t" r="r" b="b"/>
              <a:pathLst>
                <a:path w="251459" h="17144">
                  <a:moveTo>
                    <a:pt x="250570" y="162"/>
                  </a:moveTo>
                  <a:lnTo>
                    <a:pt x="-501" y="162"/>
                  </a:lnTo>
                  <a:lnTo>
                    <a:pt x="-501" y="16803"/>
                  </a:lnTo>
                  <a:lnTo>
                    <a:pt x="250570" y="16803"/>
                  </a:lnTo>
                  <a:lnTo>
                    <a:pt x="250570" y="16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5543276" y="7537512"/>
              <a:ext cx="205104" cy="0"/>
            </a:xfrm>
            <a:custGeom>
              <a:avLst/>
              <a:gdLst/>
              <a:ahLst/>
              <a:cxnLst/>
              <a:rect l="l" t="t" r="r" b="b"/>
              <a:pathLst>
                <a:path w="205105" h="0">
                  <a:moveTo>
                    <a:pt x="-392" y="0"/>
                  </a:moveTo>
                  <a:lnTo>
                    <a:pt x="204707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5536786" y="7537524"/>
              <a:ext cx="217804" cy="24765"/>
            </a:xfrm>
            <a:custGeom>
              <a:avLst/>
              <a:gdLst/>
              <a:ahLst/>
              <a:cxnLst/>
              <a:rect l="l" t="t" r="r" b="b"/>
              <a:pathLst>
                <a:path w="217805" h="24765">
                  <a:moveTo>
                    <a:pt x="11938" y="0"/>
                  </a:moveTo>
                  <a:lnTo>
                    <a:pt x="0" y="0"/>
                  </a:lnTo>
                  <a:lnTo>
                    <a:pt x="0" y="24333"/>
                  </a:lnTo>
                  <a:lnTo>
                    <a:pt x="11938" y="24333"/>
                  </a:lnTo>
                  <a:lnTo>
                    <a:pt x="11938" y="0"/>
                  </a:lnTo>
                  <a:close/>
                </a:path>
                <a:path w="217805" h="24765">
                  <a:moveTo>
                    <a:pt x="217678" y="0"/>
                  </a:moveTo>
                  <a:lnTo>
                    <a:pt x="205727" y="0"/>
                  </a:lnTo>
                  <a:lnTo>
                    <a:pt x="205727" y="24333"/>
                  </a:lnTo>
                  <a:lnTo>
                    <a:pt x="217678" y="24333"/>
                  </a:lnTo>
                  <a:lnTo>
                    <a:pt x="217678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12288335" y="396965"/>
            <a:ext cx="1873885" cy="679958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84785" indent="-146685">
              <a:lnSpc>
                <a:spcPct val="100000"/>
              </a:lnSpc>
              <a:spcBef>
                <a:spcPts val="700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Empresa</a:t>
            </a:r>
            <a:endParaRPr sz="1400">
              <a:latin typeface="Liberation Sans Narrow"/>
              <a:cs typeface="Liberation Sans Narrow"/>
            </a:endParaRPr>
          </a:p>
          <a:p>
            <a:pPr marL="184785" indent="-146685">
              <a:lnSpc>
                <a:spcPct val="100000"/>
              </a:lnSpc>
              <a:spcBef>
                <a:spcPts val="600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 spc="10">
                <a:solidFill>
                  <a:srgbClr val="FFFFFF"/>
                </a:solidFill>
                <a:latin typeface="Liberation Sans Narrow"/>
                <a:cs typeface="Liberation Sans Narrow"/>
              </a:rPr>
              <a:t>Filosofía</a:t>
            </a:r>
            <a:r>
              <a:rPr dirty="0" sz="1400" spc="25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Liberation Sans Narrow"/>
                <a:cs typeface="Liberation Sans Narrow"/>
              </a:rPr>
              <a:t>yMetodología</a:t>
            </a:r>
            <a:endParaRPr sz="1400">
              <a:latin typeface="Liberation Sans Narrow"/>
              <a:cs typeface="Liberation Sans Narrow"/>
            </a:endParaRPr>
          </a:p>
          <a:p>
            <a:pPr marL="184785" indent="-146685">
              <a:lnSpc>
                <a:spcPct val="100000"/>
              </a:lnSpc>
              <a:spcBef>
                <a:spcPts val="600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 spc="40">
                <a:solidFill>
                  <a:srgbClr val="FFFFFF"/>
                </a:solidFill>
                <a:latin typeface="Liberation Sans Narrow"/>
                <a:cs typeface="Liberation Sans Narrow"/>
              </a:rPr>
              <a:t>Ingeniería</a:t>
            </a:r>
            <a:endParaRPr sz="1400">
              <a:latin typeface="Liberation Sans Narrow"/>
              <a:cs typeface="Liberation Sans Narrow"/>
            </a:endParaRPr>
          </a:p>
          <a:p>
            <a:pPr marL="184785" indent="-146685">
              <a:lnSpc>
                <a:spcPct val="100000"/>
              </a:lnSpc>
              <a:spcBef>
                <a:spcPts val="595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>
                <a:solidFill>
                  <a:srgbClr val="FFFFFF"/>
                </a:solidFill>
                <a:latin typeface="Liberation Sans Narrow"/>
                <a:cs typeface="Liberation Sans Narrow"/>
              </a:rPr>
              <a:t>Calidad</a:t>
            </a:r>
            <a:r>
              <a:rPr dirty="0" sz="1400" spc="16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75">
                <a:solidFill>
                  <a:srgbClr val="FFFFFF"/>
                </a:solidFill>
                <a:latin typeface="Liberation Sans Narrow"/>
                <a:cs typeface="Liberation Sans Narrow"/>
              </a:rPr>
              <a:t>yMarcado</a:t>
            </a:r>
            <a:r>
              <a:rPr dirty="0" sz="1400" spc="14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iberation Sans Narrow"/>
                <a:cs typeface="Liberation Sans Narrow"/>
              </a:rPr>
              <a:t>CE</a:t>
            </a:r>
            <a:endParaRPr sz="1400">
              <a:latin typeface="Liberation Sans Narrow"/>
              <a:cs typeface="Liberation Sans Narrow"/>
            </a:endParaRPr>
          </a:p>
          <a:p>
            <a:pPr marL="184785" indent="-146685">
              <a:lnSpc>
                <a:spcPct val="100000"/>
              </a:lnSpc>
              <a:spcBef>
                <a:spcPts val="605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 spc="55">
                <a:solidFill>
                  <a:srgbClr val="FFFFFF"/>
                </a:solidFill>
                <a:latin typeface="Liberation Sans Narrow"/>
                <a:cs typeface="Liberation Sans Narrow"/>
              </a:rPr>
              <a:t>Gestión</a:t>
            </a:r>
            <a:r>
              <a:rPr dirty="0" sz="1400" spc="1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Liberation Sans Narrow"/>
                <a:cs typeface="Liberation Sans Narrow"/>
              </a:rPr>
              <a:t>&amp;Renting</a:t>
            </a:r>
            <a:endParaRPr sz="1400">
              <a:latin typeface="Liberation Sans Narrow"/>
              <a:cs typeface="Liberation Sans Narrow"/>
            </a:endParaRPr>
          </a:p>
          <a:p>
            <a:pPr marL="184150" marR="89535" indent="-146685">
              <a:lnSpc>
                <a:spcPts val="1500"/>
              </a:lnSpc>
              <a:spcBef>
                <a:spcPts val="844"/>
              </a:spcBef>
              <a:buSzPct val="78571"/>
              <a:buAutoNum type="arabicPeriod"/>
              <a:tabLst>
                <a:tab pos="185420" algn="l"/>
              </a:tabLst>
            </a:pPr>
            <a:r>
              <a:rPr dirty="0" sz="1400" spc="20">
                <a:solidFill>
                  <a:srgbClr val="FFFFFF"/>
                </a:solidFill>
                <a:latin typeface="Liberation Sans Narrow"/>
                <a:cs typeface="Liberation Sans Narrow"/>
              </a:rPr>
              <a:t>Soluciones</a:t>
            </a:r>
            <a:r>
              <a:rPr dirty="0" sz="1400" spc="20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Liberation Sans Narrow"/>
                <a:cs typeface="Liberation Sans Narrow"/>
              </a:rPr>
              <a:t>Modulares </a:t>
            </a:r>
            <a:r>
              <a:rPr dirty="0" sz="1400" spc="65">
                <a:solidFill>
                  <a:srgbClr val="FFFFFF"/>
                </a:solidFill>
                <a:latin typeface="Liberation Sans Narrow"/>
                <a:cs typeface="Liberation Sans Narrow"/>
              </a:rPr>
              <a:t>	</a:t>
            </a:r>
            <a:r>
              <a:rPr dirty="0" sz="1400" spc="55">
                <a:solidFill>
                  <a:srgbClr val="FFFFFF"/>
                </a:solidFill>
                <a:latin typeface="Liberation Sans Narrow"/>
                <a:cs typeface="Liberation Sans Narrow"/>
              </a:rPr>
              <a:t>(Productos</a:t>
            </a:r>
            <a:r>
              <a:rPr dirty="0" sz="1400" spc="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Propios)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459"/>
              </a:spcBef>
              <a:buChar char="·"/>
              <a:tabLst>
                <a:tab pos="267335" algn="l"/>
              </a:tabLst>
            </a:pPr>
            <a:r>
              <a:rPr dirty="0" sz="1400" spc="-20">
                <a:solidFill>
                  <a:srgbClr val="FFFFFF"/>
                </a:solidFill>
                <a:latin typeface="Liberation Sans Narrow"/>
                <a:cs typeface="Liberation Sans Narrow"/>
              </a:rPr>
              <a:t>PRO-</a:t>
            </a: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RAPID</a:t>
            </a:r>
            <a:r>
              <a:rPr dirty="0" baseline="15432" sz="1350" spc="-15">
                <a:solidFill>
                  <a:srgbClr val="FFFFFF"/>
                </a:solidFill>
                <a:latin typeface="Liberation Sans Narrow"/>
                <a:cs typeface="Liberation Sans Narrow"/>
              </a:rPr>
              <a:t>®</a:t>
            </a:r>
            <a:endParaRPr baseline="15432" sz="135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00"/>
              </a:spcBef>
              <a:buChar char="·"/>
              <a:tabLst>
                <a:tab pos="267335" algn="l"/>
              </a:tabLst>
            </a:pPr>
            <a:r>
              <a:rPr dirty="0" sz="1400" spc="-20">
                <a:solidFill>
                  <a:srgbClr val="FFFFFF"/>
                </a:solidFill>
                <a:latin typeface="Liberation Sans Narrow"/>
                <a:cs typeface="Liberation Sans Narrow"/>
              </a:rPr>
              <a:t>PRO-</a:t>
            </a:r>
            <a:r>
              <a:rPr dirty="0" sz="1400">
                <a:solidFill>
                  <a:srgbClr val="FFFFFF"/>
                </a:solidFill>
                <a:latin typeface="Liberation Sans Narrow"/>
                <a:cs typeface="Liberation Sans Narrow"/>
              </a:rPr>
              <a:t>MECARAPID</a:t>
            </a:r>
            <a:r>
              <a:rPr dirty="0" sz="1400" spc="13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baseline="15432" sz="1350" spc="-75">
                <a:solidFill>
                  <a:srgbClr val="FFFFFF"/>
                </a:solidFill>
                <a:latin typeface="Liberation Sans Narrow"/>
                <a:cs typeface="Liberation Sans Narrow"/>
              </a:rPr>
              <a:t>®</a:t>
            </a:r>
            <a:endParaRPr baseline="15432" sz="1350">
              <a:latin typeface="Liberation Sans Narrow"/>
              <a:cs typeface="Liberation Sans Narrow"/>
            </a:endParaRPr>
          </a:p>
          <a:p>
            <a:pPr lvl="1" marL="267970" indent="-83820">
              <a:lnSpc>
                <a:spcPct val="100000"/>
              </a:lnSpc>
              <a:spcBef>
                <a:spcPts val="195"/>
              </a:spcBef>
              <a:buChar char="·"/>
              <a:tabLst>
                <a:tab pos="267970" algn="l"/>
              </a:tabLst>
            </a:pPr>
            <a:r>
              <a:rPr dirty="0" sz="1400" spc="-20">
                <a:solidFill>
                  <a:srgbClr val="FFFFFF"/>
                </a:solidFill>
                <a:latin typeface="Liberation Sans Narrow"/>
                <a:cs typeface="Liberation Sans Narrow"/>
              </a:rPr>
              <a:t>PRO-</a:t>
            </a: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PLENAVE</a:t>
            </a:r>
            <a:r>
              <a:rPr dirty="0" baseline="15432" sz="1350" spc="-15">
                <a:solidFill>
                  <a:srgbClr val="FFFFFF"/>
                </a:solidFill>
                <a:latin typeface="Liberation Sans Narrow"/>
                <a:cs typeface="Liberation Sans Narrow"/>
              </a:rPr>
              <a:t>®</a:t>
            </a:r>
            <a:endParaRPr baseline="15432" sz="135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409"/>
              </a:spcBef>
              <a:buChar char="·"/>
              <a:tabLst>
                <a:tab pos="267335" algn="l"/>
              </a:tabLst>
            </a:pPr>
            <a:r>
              <a:rPr dirty="0" sz="1400" spc="-20">
                <a:solidFill>
                  <a:srgbClr val="FFFFFF"/>
                </a:solidFill>
                <a:latin typeface="Liberation Sans Narrow"/>
                <a:cs typeface="Liberation Sans Narrow"/>
              </a:rPr>
              <a:t>PRO-</a:t>
            </a: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NAVERAPID</a:t>
            </a:r>
            <a:r>
              <a:rPr dirty="0" baseline="15432" sz="1350" spc="-15">
                <a:solidFill>
                  <a:srgbClr val="FFFFFF"/>
                </a:solidFill>
                <a:latin typeface="Liberation Sans Narrow"/>
                <a:cs typeface="Liberation Sans Narrow"/>
              </a:rPr>
              <a:t>®</a:t>
            </a:r>
            <a:endParaRPr baseline="15432" sz="135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00"/>
              </a:spcBef>
              <a:buChar char="·"/>
              <a:tabLst>
                <a:tab pos="267335" algn="l"/>
              </a:tabLst>
            </a:pPr>
            <a:r>
              <a:rPr dirty="0" sz="1400" spc="-20">
                <a:solidFill>
                  <a:srgbClr val="FFFFFF"/>
                </a:solidFill>
                <a:latin typeface="Liberation Sans Narrow"/>
                <a:cs typeface="Liberation Sans Narrow"/>
              </a:rPr>
              <a:t>PRO-</a:t>
            </a: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NAVEXPRESS</a:t>
            </a:r>
            <a:r>
              <a:rPr dirty="0" baseline="15432" sz="1350" spc="-15">
                <a:solidFill>
                  <a:srgbClr val="FFFFFF"/>
                </a:solidFill>
                <a:latin typeface="Liberation Sans Narrow"/>
                <a:cs typeface="Liberation Sans Narrow"/>
              </a:rPr>
              <a:t>®</a:t>
            </a:r>
            <a:endParaRPr baseline="15432" sz="1350">
              <a:latin typeface="Liberation Sans Narrow"/>
              <a:cs typeface="Liberation Sans Narrow"/>
            </a:endParaRPr>
          </a:p>
          <a:p>
            <a:pPr lvl="1" marL="184150" marR="63500" indent="83185">
              <a:lnSpc>
                <a:spcPct val="100000"/>
              </a:lnSpc>
              <a:spcBef>
                <a:spcPts val="395"/>
              </a:spcBef>
              <a:buChar char="·"/>
              <a:tabLst>
                <a:tab pos="267335" algn="l"/>
              </a:tabLst>
            </a:pP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PRO</a:t>
            </a:r>
            <a:r>
              <a:rPr dirty="0" sz="1400" spc="-6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Liberation Sans Narrow"/>
                <a:cs typeface="Liberation Sans Narrow"/>
              </a:rPr>
              <a:t>- </a:t>
            </a:r>
            <a:r>
              <a:rPr dirty="0" sz="1400">
                <a:solidFill>
                  <a:srgbClr val="FFFFFF"/>
                </a:solidFill>
                <a:latin typeface="Liberation Sans Narrow"/>
                <a:cs typeface="Liberation Sans Narrow"/>
              </a:rPr>
              <a:t>ESTACIONAMIENTOS</a:t>
            </a:r>
            <a:r>
              <a:rPr dirty="0" sz="1400" spc="-2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baseline="15432" sz="1350" spc="-75">
                <a:solidFill>
                  <a:srgbClr val="FFFFFF"/>
                </a:solidFill>
                <a:latin typeface="Liberation Sans Narrow"/>
                <a:cs typeface="Liberation Sans Narrow"/>
              </a:rPr>
              <a:t>®</a:t>
            </a:r>
            <a:endParaRPr baseline="15432" sz="1350">
              <a:latin typeface="Liberation Sans Narrow"/>
              <a:cs typeface="Liberation Sans Narrow"/>
            </a:endParaRPr>
          </a:p>
          <a:p>
            <a:pPr marL="184785" indent="-146685">
              <a:lnSpc>
                <a:spcPct val="100000"/>
              </a:lnSpc>
              <a:spcBef>
                <a:spcPts val="600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>
                <a:solidFill>
                  <a:srgbClr val="FFFFFF"/>
                </a:solidFill>
                <a:latin typeface="Liberation Sans Narrow"/>
                <a:cs typeface="Liberation Sans Narrow"/>
              </a:rPr>
              <a:t>Naves</a:t>
            </a:r>
            <a:r>
              <a:rPr dirty="0" sz="1400" spc="9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>
                <a:solidFill>
                  <a:srgbClr val="FFFFFF"/>
                </a:solidFill>
                <a:latin typeface="Liberation Sans Narrow"/>
                <a:cs typeface="Liberation Sans Narrow"/>
              </a:rPr>
              <a:t>a</a:t>
            </a:r>
            <a:r>
              <a:rPr dirty="0" sz="1400" spc="95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Liberation Sans Narrow"/>
                <a:cs typeface="Liberation Sans Narrow"/>
              </a:rPr>
              <a:t>medida</a:t>
            </a:r>
            <a:endParaRPr sz="1400">
              <a:latin typeface="Liberation Sans Narrow"/>
              <a:cs typeface="Liberation Sans Narrow"/>
            </a:endParaRPr>
          </a:p>
          <a:p>
            <a:pPr marL="184785" indent="-146685">
              <a:lnSpc>
                <a:spcPct val="100000"/>
              </a:lnSpc>
              <a:spcBef>
                <a:spcPts val="600"/>
              </a:spcBef>
              <a:buSzPct val="78571"/>
              <a:buAutoNum type="arabicPeriod"/>
              <a:tabLst>
                <a:tab pos="184785" algn="l"/>
              </a:tabLst>
            </a:pP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Sectores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05"/>
              </a:spcBef>
              <a:buChar char="·"/>
              <a:tabLst>
                <a:tab pos="267335" algn="l"/>
              </a:tabLst>
            </a:pPr>
            <a:r>
              <a:rPr dirty="0" sz="1400" spc="55">
                <a:solidFill>
                  <a:srgbClr val="FFFFFF"/>
                </a:solidFill>
                <a:latin typeface="Liberation Sans Narrow"/>
                <a:cs typeface="Liberation Sans Narrow"/>
              </a:rPr>
              <a:t>Industrial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00"/>
              </a:spcBef>
              <a:buChar char="·"/>
              <a:tabLst>
                <a:tab pos="267335" algn="l"/>
              </a:tabLst>
            </a:pP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Logística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95"/>
              </a:spcBef>
              <a:buChar char="·"/>
              <a:tabLst>
                <a:tab pos="267335" algn="l"/>
              </a:tabLst>
            </a:pP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Reciclaje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00"/>
              </a:spcBef>
              <a:buChar char="·"/>
              <a:tabLst>
                <a:tab pos="267335" algn="l"/>
              </a:tabLst>
            </a:pPr>
            <a:r>
              <a:rPr dirty="0" sz="1400" spc="80">
                <a:solidFill>
                  <a:srgbClr val="FFFFFF"/>
                </a:solidFill>
                <a:latin typeface="Liberation Sans Narrow"/>
                <a:cs typeface="Liberation Sans Narrow"/>
              </a:rPr>
              <a:t>Automoción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405"/>
              </a:spcBef>
              <a:buChar char="·"/>
              <a:tabLst>
                <a:tab pos="267335" algn="l"/>
              </a:tabLst>
            </a:pPr>
            <a:r>
              <a:rPr dirty="0" sz="1400" spc="55">
                <a:solidFill>
                  <a:srgbClr val="FFFFFF"/>
                </a:solidFill>
                <a:latin typeface="Liberation Sans Narrow"/>
                <a:cs typeface="Liberation Sans Narrow"/>
              </a:rPr>
              <a:t>Agrario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300"/>
              </a:spcBef>
              <a:buChar char="·"/>
              <a:tabLst>
                <a:tab pos="267335" algn="l"/>
              </a:tabLst>
            </a:pPr>
            <a:r>
              <a:rPr dirty="0" sz="1400" spc="60">
                <a:solidFill>
                  <a:srgbClr val="FFFFFF"/>
                </a:solidFill>
                <a:latin typeface="Liberation Sans Narrow"/>
                <a:cs typeface="Liberation Sans Narrow"/>
              </a:rPr>
              <a:t>Aeronáutico</a:t>
            </a:r>
            <a:endParaRPr sz="1400">
              <a:latin typeface="Liberation Sans Narrow"/>
              <a:cs typeface="Liberation Sans Narrow"/>
            </a:endParaRPr>
          </a:p>
          <a:p>
            <a:pPr lvl="1" marL="267970" indent="-83820">
              <a:lnSpc>
                <a:spcPct val="100000"/>
              </a:lnSpc>
              <a:spcBef>
                <a:spcPts val="195"/>
              </a:spcBef>
              <a:buChar char="·"/>
              <a:tabLst>
                <a:tab pos="267970" algn="l"/>
              </a:tabLst>
            </a:pPr>
            <a:r>
              <a:rPr dirty="0" sz="1400" spc="-10">
                <a:solidFill>
                  <a:srgbClr val="FFFFFF"/>
                </a:solidFill>
                <a:latin typeface="Liberation Sans Narrow"/>
                <a:cs typeface="Liberation Sans Narrow"/>
              </a:rPr>
              <a:t>Oficinas</a:t>
            </a:r>
            <a:endParaRPr sz="1400">
              <a:latin typeface="Liberation Sans Narrow"/>
              <a:cs typeface="Liberation Sans Narrow"/>
            </a:endParaRPr>
          </a:p>
          <a:p>
            <a:pPr lvl="1" marL="267335" indent="-83185">
              <a:lnSpc>
                <a:spcPct val="100000"/>
              </a:lnSpc>
              <a:spcBef>
                <a:spcPts val="409"/>
              </a:spcBef>
              <a:buChar char="·"/>
              <a:tabLst>
                <a:tab pos="267335" algn="l"/>
              </a:tabLst>
            </a:pPr>
            <a:r>
              <a:rPr dirty="0" sz="1400" spc="45">
                <a:solidFill>
                  <a:srgbClr val="FFFFFF"/>
                </a:solidFill>
                <a:latin typeface="Liberation Sans Narrow"/>
                <a:cs typeface="Liberation Sans Narrow"/>
              </a:rPr>
              <a:t>Centros</a:t>
            </a:r>
            <a:r>
              <a:rPr dirty="0" sz="1400" spc="3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Liberation Sans Narrow"/>
                <a:cs typeface="Liberation Sans Narrow"/>
              </a:rPr>
              <a:t>Deportivos</a:t>
            </a:r>
            <a:endParaRPr sz="1400">
              <a:latin typeface="Liberation Sans Narrow"/>
              <a:cs typeface="Liberation Sans Narrow"/>
            </a:endParaRPr>
          </a:p>
          <a:p>
            <a:pPr lvl="1" marL="184150" marR="494030" indent="83185">
              <a:lnSpc>
                <a:spcPct val="100000"/>
              </a:lnSpc>
              <a:spcBef>
                <a:spcPts val="300"/>
              </a:spcBef>
              <a:buChar char="·"/>
              <a:tabLst>
                <a:tab pos="267335" algn="l"/>
              </a:tabLst>
            </a:pPr>
            <a:r>
              <a:rPr dirty="0" sz="1400" spc="40">
                <a:solidFill>
                  <a:srgbClr val="FFFFFF"/>
                </a:solidFill>
                <a:latin typeface="Liberation Sans Narrow"/>
                <a:cs typeface="Liberation Sans Narrow"/>
              </a:rPr>
              <a:t>Construcciones </a:t>
            </a:r>
            <a:r>
              <a:rPr dirty="0" sz="1400" spc="45">
                <a:solidFill>
                  <a:srgbClr val="FFFFFF"/>
                </a:solidFill>
                <a:latin typeface="Liberation Sans Narrow"/>
                <a:cs typeface="Liberation Sans Narrow"/>
              </a:rPr>
              <a:t>Temporales</a:t>
            </a:r>
            <a:endParaRPr sz="1400">
              <a:latin typeface="Liberation Sans Narrow"/>
              <a:cs typeface="Liberation Sans Narrow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xfrm>
            <a:off x="10585563" y="473773"/>
            <a:ext cx="1522095" cy="7429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700" spc="-10">
                <a:solidFill>
                  <a:srgbClr val="FFFFFF"/>
                </a:solidFill>
              </a:rPr>
              <a:t>Índice</a:t>
            </a:r>
            <a:endParaRPr sz="4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6094"/>
            <a:ext cx="10052685" cy="7563484"/>
            <a:chOff x="0" y="6094"/>
            <a:chExt cx="10052685" cy="756348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94"/>
              <a:ext cx="10052049" cy="756341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45691" y="818145"/>
              <a:ext cx="8707120" cy="609600"/>
            </a:xfrm>
            <a:custGeom>
              <a:avLst/>
              <a:gdLst/>
              <a:ahLst/>
              <a:cxnLst/>
              <a:rect l="l" t="t" r="r" b="b"/>
              <a:pathLst>
                <a:path w="8707120" h="609600">
                  <a:moveTo>
                    <a:pt x="8706357" y="170"/>
                  </a:moveTo>
                  <a:lnTo>
                    <a:pt x="-34" y="170"/>
                  </a:lnTo>
                  <a:lnTo>
                    <a:pt x="-34" y="609298"/>
                  </a:lnTo>
                  <a:lnTo>
                    <a:pt x="8706357" y="609298"/>
                  </a:lnTo>
                  <a:lnTo>
                    <a:pt x="8706357" y="1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5691" y="822938"/>
              <a:ext cx="618694" cy="58352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51621" y="455485"/>
            <a:ext cx="276352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0"/>
              <a:t>Empresa</a:t>
            </a:r>
            <a:endParaRPr sz="6000"/>
          </a:p>
        </p:txBody>
      </p:sp>
      <p:sp>
        <p:nvSpPr>
          <p:cNvPr id="7" name="object 7" descr=""/>
          <p:cNvSpPr txBox="1"/>
          <p:nvPr/>
        </p:nvSpPr>
        <p:spPr>
          <a:xfrm>
            <a:off x="10851621" y="1737061"/>
            <a:ext cx="6560184" cy="1229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08405">
              <a:lnSpc>
                <a:spcPct val="138300"/>
              </a:lnSpc>
              <a:spcBef>
                <a:spcPts val="100"/>
              </a:spcBef>
            </a:pPr>
            <a:r>
              <a:rPr dirty="0" sz="1200" b="1">
                <a:latin typeface="Carlito"/>
                <a:cs typeface="Carlito"/>
              </a:rPr>
              <a:t>PROGRESS</a:t>
            </a:r>
            <a:r>
              <a:rPr dirty="0" sz="1200" spc="20" b="1">
                <a:latin typeface="Carlito"/>
                <a:cs typeface="Carlito"/>
              </a:rPr>
              <a:t> </a:t>
            </a:r>
            <a:r>
              <a:rPr dirty="0" sz="1200" b="1">
                <a:latin typeface="Carlito"/>
                <a:cs typeface="Carlito"/>
              </a:rPr>
              <a:t>CORP,</a:t>
            </a:r>
            <a:r>
              <a:rPr dirty="0" sz="1200" spc="55" b="1">
                <a:latin typeface="Carlito"/>
                <a:cs typeface="Carlito"/>
              </a:rPr>
              <a:t> </a:t>
            </a:r>
            <a:r>
              <a:rPr dirty="0" sz="1200" spc="10">
                <a:latin typeface="Liberation Sans Narrow"/>
                <a:cs typeface="Liberation Sans Narrow"/>
              </a:rPr>
              <a:t>realiza</a:t>
            </a:r>
            <a:r>
              <a:rPr dirty="0" sz="1200" spc="5">
                <a:latin typeface="Liberation Sans Narrow"/>
                <a:cs typeface="Liberation Sans Narrow"/>
              </a:rPr>
              <a:t> </a:t>
            </a:r>
            <a:r>
              <a:rPr dirty="0" sz="1200" spc="10">
                <a:latin typeface="Liberation Sans Narrow"/>
                <a:cs typeface="Liberation Sans Narrow"/>
              </a:rPr>
              <a:t>la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55">
                <a:latin typeface="Liberation Sans Narrow"/>
                <a:cs typeface="Liberation Sans Narrow"/>
              </a:rPr>
              <a:t>construcción</a:t>
            </a:r>
            <a:r>
              <a:rPr dirty="0" sz="1200" spc="30">
                <a:latin typeface="Liberation Sans Narrow"/>
                <a:cs typeface="Liberation Sans Narrow"/>
              </a:rPr>
              <a:t> </a:t>
            </a:r>
            <a:r>
              <a:rPr dirty="0" sz="1200" spc="60">
                <a:latin typeface="Liberation Sans Narrow"/>
                <a:cs typeface="Liberation Sans Narrow"/>
              </a:rPr>
              <a:t>de</a:t>
            </a:r>
            <a:r>
              <a:rPr dirty="0" sz="1200" spc="30">
                <a:latin typeface="Liberation Sans Narrow"/>
                <a:cs typeface="Liberation Sans Narrow"/>
              </a:rPr>
              <a:t> </a:t>
            </a:r>
            <a:r>
              <a:rPr dirty="0" sz="1200" spc="10">
                <a:latin typeface="Liberation Sans Narrow"/>
                <a:cs typeface="Liberation Sans Narrow"/>
              </a:rPr>
              <a:t>naves</a:t>
            </a:r>
            <a:r>
              <a:rPr dirty="0" sz="1200" spc="25">
                <a:latin typeface="Liberation Sans Narrow"/>
                <a:cs typeface="Liberation Sans Narrow"/>
              </a:rPr>
              <a:t> </a:t>
            </a:r>
            <a:r>
              <a:rPr dirty="0" sz="1200" spc="50">
                <a:latin typeface="Liberation Sans Narrow"/>
                <a:cs typeface="Liberation Sans Narrow"/>
              </a:rPr>
              <a:t>metálicas</a:t>
            </a:r>
            <a:r>
              <a:rPr dirty="0" sz="1200" spc="30">
                <a:latin typeface="Liberation Sans Narrow"/>
                <a:cs typeface="Liberation Sans Narrow"/>
              </a:rPr>
              <a:t> </a:t>
            </a:r>
            <a:r>
              <a:rPr dirty="0" sz="1200" spc="10">
                <a:latin typeface="Liberation Sans Narrow"/>
                <a:cs typeface="Liberation Sans Narrow"/>
              </a:rPr>
              <a:t>a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10">
                <a:latin typeface="Liberation Sans Narrow"/>
                <a:cs typeface="Liberation Sans Narrow"/>
              </a:rPr>
              <a:t>su</a:t>
            </a:r>
            <a:r>
              <a:rPr dirty="0" sz="1200" spc="35">
                <a:latin typeface="Liberation Sans Narrow"/>
                <a:cs typeface="Liberation Sans Narrow"/>
              </a:rPr>
              <a:t> </a:t>
            </a:r>
            <a:r>
              <a:rPr dirty="0" sz="1200" spc="65">
                <a:latin typeface="Liberation Sans Narrow"/>
                <a:cs typeface="Liberation Sans Narrow"/>
              </a:rPr>
              <a:t>medida</a:t>
            </a:r>
            <a:r>
              <a:rPr dirty="0" sz="1200" spc="10">
                <a:latin typeface="Liberation Sans Narrow"/>
                <a:cs typeface="Liberation Sans Narrow"/>
              </a:rPr>
              <a:t> </a:t>
            </a:r>
            <a:r>
              <a:rPr dirty="0" sz="1200" spc="50">
                <a:latin typeface="Liberation Sans Narrow"/>
                <a:cs typeface="Liberation Sans Narrow"/>
              </a:rPr>
              <a:t>y</a:t>
            </a:r>
            <a:r>
              <a:rPr dirty="0" sz="1200" spc="35">
                <a:latin typeface="Liberation Sans Narrow"/>
                <a:cs typeface="Liberation Sans Narrow"/>
              </a:rPr>
              <a:t> </a:t>
            </a:r>
            <a:r>
              <a:rPr dirty="0" sz="1200" spc="70">
                <a:latin typeface="Liberation Sans Narrow"/>
                <a:cs typeface="Liberation Sans Narrow"/>
              </a:rPr>
              <a:t>totalmente </a:t>
            </a:r>
            <a:r>
              <a:rPr dirty="0" sz="1200" spc="-10">
                <a:latin typeface="Liberation Sans Narrow"/>
                <a:cs typeface="Liberation Sans Narrow"/>
              </a:rPr>
              <a:t>personalizadas.</a:t>
            </a:r>
            <a:endParaRPr sz="1200">
              <a:latin typeface="Liberation Sans Narrow"/>
              <a:cs typeface="Liberation Sans Narrow"/>
            </a:endParaRPr>
          </a:p>
          <a:p>
            <a:pPr algn="just" marL="12700" marR="5080">
              <a:lnSpc>
                <a:spcPct val="101200"/>
              </a:lnSpc>
              <a:spcBef>
                <a:spcPts val="1125"/>
              </a:spcBef>
            </a:pPr>
            <a:r>
              <a:rPr dirty="0" sz="1200" spc="60">
                <a:latin typeface="Liberation Sans Narrow"/>
                <a:cs typeface="Liberation Sans Narrow"/>
              </a:rPr>
              <a:t>Más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60">
                <a:latin typeface="Liberation Sans Narrow"/>
                <a:cs typeface="Liberation Sans Narrow"/>
              </a:rPr>
              <a:t>de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 spc="55">
                <a:latin typeface="Liberation Sans Narrow"/>
                <a:cs typeface="Liberation Sans Narrow"/>
              </a:rPr>
              <a:t>25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>
                <a:latin typeface="Liberation Sans Narrow"/>
                <a:cs typeface="Liberation Sans Narrow"/>
              </a:rPr>
              <a:t>años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60">
                <a:latin typeface="Liberation Sans Narrow"/>
                <a:cs typeface="Liberation Sans Narrow"/>
              </a:rPr>
              <a:t>de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 spc="50">
                <a:latin typeface="Liberation Sans Narrow"/>
                <a:cs typeface="Liberation Sans Narrow"/>
              </a:rPr>
              <a:t>experiencia </a:t>
            </a:r>
            <a:r>
              <a:rPr dirty="0" sz="1200" spc="60">
                <a:latin typeface="Liberation Sans Narrow"/>
                <a:cs typeface="Liberation Sans Narrow"/>
              </a:rPr>
              <a:t>en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 spc="50">
                <a:latin typeface="Liberation Sans Narrow"/>
                <a:cs typeface="Liberation Sans Narrow"/>
              </a:rPr>
              <a:t>el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55">
                <a:latin typeface="Liberation Sans Narrow"/>
                <a:cs typeface="Liberation Sans Narrow"/>
              </a:rPr>
              <a:t>sector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 spc="60">
                <a:latin typeface="Liberation Sans Narrow"/>
                <a:cs typeface="Liberation Sans Narrow"/>
              </a:rPr>
              <a:t>del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>
                <a:latin typeface="Liberation Sans Narrow"/>
                <a:cs typeface="Liberation Sans Narrow"/>
              </a:rPr>
              <a:t>acero</a:t>
            </a:r>
            <a:r>
              <a:rPr dirty="0" sz="1200" spc="50">
                <a:latin typeface="Liberation Sans Narrow"/>
                <a:cs typeface="Liberation Sans Narrow"/>
              </a:rPr>
              <a:t> y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55">
                <a:latin typeface="Liberation Sans Narrow"/>
                <a:cs typeface="Liberation Sans Narrow"/>
              </a:rPr>
              <a:t>con</a:t>
            </a:r>
            <a:r>
              <a:rPr dirty="0" sz="1200" spc="50">
                <a:latin typeface="Liberation Sans Narrow"/>
                <a:cs typeface="Liberation Sans Narrow"/>
              </a:rPr>
              <a:t> </a:t>
            </a:r>
            <a:r>
              <a:rPr dirty="0" sz="1200" spc="45">
                <a:latin typeface="Liberation Sans Narrow"/>
                <a:cs typeface="Liberation Sans Narrow"/>
              </a:rPr>
              <a:t>referencias</a:t>
            </a:r>
            <a:r>
              <a:rPr dirty="0" sz="1200" spc="40">
                <a:latin typeface="Liberation Sans Narrow"/>
                <a:cs typeface="Liberation Sans Narrow"/>
              </a:rPr>
              <a:t> </a:t>
            </a:r>
            <a:r>
              <a:rPr dirty="0" sz="1200" spc="80">
                <a:latin typeface="Liberation Sans Narrow"/>
                <a:cs typeface="Liberation Sans Narrow"/>
              </a:rPr>
              <a:t>por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 spc="85">
                <a:latin typeface="Liberation Sans Narrow"/>
                <a:cs typeface="Liberation Sans Narrow"/>
              </a:rPr>
              <a:t>todo</a:t>
            </a:r>
            <a:r>
              <a:rPr dirty="0" sz="1200" spc="45">
                <a:latin typeface="Liberation Sans Narrow"/>
                <a:cs typeface="Liberation Sans Narrow"/>
              </a:rPr>
              <a:t> </a:t>
            </a:r>
            <a:r>
              <a:rPr dirty="0" sz="1200" spc="50">
                <a:latin typeface="Liberation Sans Narrow"/>
                <a:cs typeface="Liberation Sans Narrow"/>
              </a:rPr>
              <a:t>el</a:t>
            </a:r>
            <a:r>
              <a:rPr dirty="0" sz="1200" spc="35">
                <a:latin typeface="Liberation Sans Narrow"/>
                <a:cs typeface="Liberation Sans Narrow"/>
              </a:rPr>
              <a:t> </a:t>
            </a:r>
            <a:r>
              <a:rPr dirty="0" sz="1200" spc="85">
                <a:latin typeface="Liberation Sans Narrow"/>
                <a:cs typeface="Liberation Sans Narrow"/>
              </a:rPr>
              <a:t>mundo</a:t>
            </a:r>
            <a:r>
              <a:rPr dirty="0" sz="1200" spc="50">
                <a:latin typeface="Liberation Sans Narrow"/>
                <a:cs typeface="Liberation Sans Narrow"/>
              </a:rPr>
              <a:t> en </a:t>
            </a:r>
            <a:r>
              <a:rPr dirty="0" sz="1200" spc="40">
                <a:latin typeface="Liberation Sans Narrow"/>
                <a:cs typeface="Liberation Sans Narrow"/>
              </a:rPr>
              <a:t>estructuras </a:t>
            </a:r>
            <a:r>
              <a:rPr dirty="0" sz="1200" spc="65">
                <a:latin typeface="Liberation Sans Narrow"/>
                <a:cs typeface="Liberation Sans Narrow"/>
              </a:rPr>
              <a:t>Metalica</a:t>
            </a:r>
            <a:r>
              <a:rPr dirty="0" sz="1200" spc="160">
                <a:latin typeface="Liberation Sans Narrow"/>
                <a:cs typeface="Liberation Sans Narrow"/>
              </a:rPr>
              <a:t>  </a:t>
            </a:r>
            <a:r>
              <a:rPr dirty="0" sz="1200">
                <a:latin typeface="Liberation Sans Narrow"/>
                <a:cs typeface="Liberation Sans Narrow"/>
              </a:rPr>
              <a:t>A</a:t>
            </a:r>
            <a:r>
              <a:rPr dirty="0" sz="1200" spc="160">
                <a:latin typeface="Liberation Sans Narrow"/>
                <a:cs typeface="Liberation Sans Narrow"/>
              </a:rPr>
              <a:t>  </a:t>
            </a:r>
            <a:r>
              <a:rPr dirty="0" sz="1200">
                <a:latin typeface="Liberation Sans Narrow"/>
                <a:cs typeface="Liberation Sans Narrow"/>
              </a:rPr>
              <a:t>través</a:t>
            </a:r>
            <a:r>
              <a:rPr dirty="0" sz="1200" spc="165">
                <a:latin typeface="Liberation Sans Narrow"/>
                <a:cs typeface="Liberation Sans Narrow"/>
              </a:rPr>
              <a:t>  </a:t>
            </a:r>
            <a:r>
              <a:rPr dirty="0" sz="1200" spc="60">
                <a:latin typeface="Liberation Sans Narrow"/>
                <a:cs typeface="Liberation Sans Narrow"/>
              </a:rPr>
              <a:t>de</a:t>
            </a:r>
            <a:r>
              <a:rPr dirty="0" sz="1200" spc="155">
                <a:latin typeface="Liberation Sans Narrow"/>
                <a:cs typeface="Liberation Sans Narrow"/>
              </a:rPr>
              <a:t>  </a:t>
            </a:r>
            <a:r>
              <a:rPr dirty="0" sz="1200" spc="60">
                <a:latin typeface="Liberation Sans Narrow"/>
                <a:cs typeface="Liberation Sans Narrow"/>
              </a:rPr>
              <a:t>nuestro</a:t>
            </a:r>
            <a:r>
              <a:rPr dirty="0" sz="1200" spc="165">
                <a:latin typeface="Liberation Sans Narrow"/>
                <a:cs typeface="Liberation Sans Narrow"/>
              </a:rPr>
              <a:t>  </a:t>
            </a:r>
            <a:r>
              <a:rPr dirty="0" sz="1200" spc="55">
                <a:latin typeface="Liberation Sans Narrow"/>
                <a:cs typeface="Liberation Sans Narrow"/>
              </a:rPr>
              <a:t>fabricante</a:t>
            </a:r>
            <a:r>
              <a:rPr dirty="0" sz="1200" spc="160">
                <a:latin typeface="Liberation Sans Narrow"/>
                <a:cs typeface="Liberation Sans Narrow"/>
              </a:rPr>
              <a:t>  </a:t>
            </a:r>
            <a:r>
              <a:rPr dirty="0" sz="1200" spc="50">
                <a:latin typeface="Liberation Sans Narrow"/>
                <a:cs typeface="Liberation Sans Narrow"/>
              </a:rPr>
              <a:t>para</a:t>
            </a:r>
            <a:r>
              <a:rPr dirty="0" sz="1200" spc="165">
                <a:latin typeface="Liberation Sans Narrow"/>
                <a:cs typeface="Liberation Sans Narrow"/>
              </a:rPr>
              <a:t>  </a:t>
            </a:r>
            <a:r>
              <a:rPr dirty="0" sz="1200">
                <a:latin typeface="Liberation Sans Narrow"/>
                <a:cs typeface="Liberation Sans Narrow"/>
              </a:rPr>
              <a:t>edificios</a:t>
            </a:r>
            <a:r>
              <a:rPr dirty="0" sz="1200" spc="160">
                <a:latin typeface="Liberation Sans Narrow"/>
                <a:cs typeface="Liberation Sans Narrow"/>
              </a:rPr>
              <a:t>  </a:t>
            </a:r>
            <a:r>
              <a:rPr dirty="0" sz="1200" spc="50">
                <a:latin typeface="Liberation Sans Narrow"/>
                <a:cs typeface="Liberation Sans Narrow"/>
              </a:rPr>
              <a:t>industriales,</a:t>
            </a:r>
            <a:r>
              <a:rPr dirty="0" sz="1200" spc="155">
                <a:latin typeface="Liberation Sans Narrow"/>
                <a:cs typeface="Liberation Sans Narrow"/>
              </a:rPr>
              <a:t>  </a:t>
            </a:r>
            <a:r>
              <a:rPr dirty="0" sz="1200">
                <a:latin typeface="Liberation Sans Narrow"/>
                <a:cs typeface="Liberation Sans Narrow"/>
              </a:rPr>
              <a:t>naves</a:t>
            </a:r>
            <a:r>
              <a:rPr dirty="0" sz="1200" spc="165">
                <a:latin typeface="Liberation Sans Narrow"/>
                <a:cs typeface="Liberation Sans Narrow"/>
              </a:rPr>
              <a:t>  </a:t>
            </a:r>
            <a:r>
              <a:rPr dirty="0" sz="1200">
                <a:latin typeface="Liberation Sans Narrow"/>
                <a:cs typeface="Liberation Sans Narrow"/>
              </a:rPr>
              <a:t>logísticas,</a:t>
            </a:r>
            <a:r>
              <a:rPr dirty="0" sz="1200" spc="160">
                <a:latin typeface="Liberation Sans Narrow"/>
                <a:cs typeface="Liberation Sans Narrow"/>
              </a:rPr>
              <a:t>  </a:t>
            </a:r>
            <a:r>
              <a:rPr dirty="0" sz="1200" spc="35">
                <a:latin typeface="Liberation Sans Narrow"/>
                <a:cs typeface="Liberation Sans Narrow"/>
              </a:rPr>
              <a:t>pabellones, </a:t>
            </a:r>
            <a:r>
              <a:rPr dirty="0" sz="1200" spc="20">
                <a:latin typeface="Liberation Sans Narrow"/>
                <a:cs typeface="Liberation Sans Narrow"/>
              </a:rPr>
              <a:t>hangares...</a:t>
            </a:r>
            <a:r>
              <a:rPr dirty="0" sz="1200" spc="25">
                <a:latin typeface="Liberation Sans Narrow"/>
                <a:cs typeface="Liberation Sans Narrow"/>
              </a:rPr>
              <a:t> </a:t>
            </a:r>
            <a:r>
              <a:rPr dirty="0" sz="1200" spc="55">
                <a:latin typeface="Liberation Sans Narrow"/>
                <a:cs typeface="Liberation Sans Narrow"/>
              </a:rPr>
              <a:t>siempre</a:t>
            </a:r>
            <a:r>
              <a:rPr dirty="0" sz="1200" spc="50">
                <a:latin typeface="Liberation Sans Narrow"/>
                <a:cs typeface="Liberation Sans Narrow"/>
              </a:rPr>
              <a:t> </a:t>
            </a:r>
            <a:r>
              <a:rPr dirty="0" sz="1200" spc="65">
                <a:latin typeface="Liberation Sans Narrow"/>
                <a:cs typeface="Liberation Sans Narrow"/>
              </a:rPr>
              <a:t>ofreciendo</a:t>
            </a:r>
            <a:r>
              <a:rPr dirty="0" sz="1200" spc="25">
                <a:latin typeface="Liberation Sans Narrow"/>
                <a:cs typeface="Liberation Sans Narrow"/>
              </a:rPr>
              <a:t> </a:t>
            </a:r>
            <a:r>
              <a:rPr dirty="0" sz="1200" spc="20">
                <a:latin typeface="Liberation Sans Narrow"/>
                <a:cs typeface="Liberation Sans Narrow"/>
              </a:rPr>
              <a:t>la</a:t>
            </a:r>
            <a:r>
              <a:rPr dirty="0" sz="1200" spc="55">
                <a:latin typeface="Liberation Sans Narrow"/>
                <a:cs typeface="Liberation Sans Narrow"/>
              </a:rPr>
              <a:t> </a:t>
            </a:r>
            <a:r>
              <a:rPr dirty="0" sz="1200" spc="80">
                <a:latin typeface="Liberation Sans Narrow"/>
                <a:cs typeface="Liberation Sans Narrow"/>
              </a:rPr>
              <a:t>mejor</a:t>
            </a:r>
            <a:r>
              <a:rPr dirty="0" sz="1200" spc="60">
                <a:latin typeface="Liberation Sans Narrow"/>
                <a:cs typeface="Liberation Sans Narrow"/>
              </a:rPr>
              <a:t> </a:t>
            </a:r>
            <a:r>
              <a:rPr dirty="0" sz="1200" spc="40">
                <a:latin typeface="Liberation Sans Narrow"/>
                <a:cs typeface="Liberation Sans Narrow"/>
              </a:rPr>
              <a:t>solución.</a:t>
            </a:r>
            <a:endParaRPr sz="1200">
              <a:latin typeface="Liberation Sans Narrow"/>
              <a:cs typeface="Liberation Sans Narrow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40440" y="3671222"/>
            <a:ext cx="482814" cy="45405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79471" y="6138018"/>
            <a:ext cx="171764" cy="17317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969713" y="5899867"/>
            <a:ext cx="186709" cy="18923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955780" y="6368634"/>
            <a:ext cx="216100" cy="2194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931395" y="4669417"/>
            <a:ext cx="147522" cy="23767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960352" y="5083935"/>
            <a:ext cx="142949" cy="242253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1701737" y="3774978"/>
            <a:ext cx="4753610" cy="2981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3564" algn="l"/>
              </a:tabLst>
            </a:pPr>
            <a:r>
              <a:rPr dirty="0" sz="1800" b="1">
                <a:latin typeface="Carlito"/>
                <a:cs typeface="Carlito"/>
              </a:rPr>
              <a:t>E D I F</a:t>
            </a:r>
            <a:r>
              <a:rPr dirty="0" sz="1800" spc="10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I</a:t>
            </a:r>
            <a:r>
              <a:rPr dirty="0" sz="1800" spc="-1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C</a:t>
            </a:r>
            <a:r>
              <a:rPr dirty="0" sz="1800" spc="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I O</a:t>
            </a:r>
            <a:r>
              <a:rPr dirty="0" sz="1800" spc="-5" b="1">
                <a:latin typeface="Carlito"/>
                <a:cs typeface="Carlito"/>
              </a:rPr>
              <a:t> </a:t>
            </a:r>
            <a:r>
              <a:rPr dirty="0" sz="1800" spc="-50" b="1">
                <a:latin typeface="Carlito"/>
                <a:cs typeface="Carlito"/>
              </a:rPr>
              <a:t>S</a:t>
            </a:r>
            <a:r>
              <a:rPr dirty="0" sz="1800" b="1">
                <a:latin typeface="Carlito"/>
                <a:cs typeface="Carlito"/>
              </a:rPr>
              <a:t>	I</a:t>
            </a:r>
            <a:r>
              <a:rPr dirty="0" sz="1800" spc="-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N D U</a:t>
            </a:r>
            <a:r>
              <a:rPr dirty="0" sz="1800" spc="10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S T</a:t>
            </a:r>
            <a:r>
              <a:rPr dirty="0" sz="1800" spc="-10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R</a:t>
            </a:r>
            <a:r>
              <a:rPr dirty="0" sz="1800" spc="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I</a:t>
            </a:r>
            <a:r>
              <a:rPr dirty="0" sz="1800" spc="-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A</a:t>
            </a:r>
            <a:r>
              <a:rPr dirty="0" sz="1800" spc="-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L</a:t>
            </a:r>
            <a:r>
              <a:rPr dirty="0" sz="1800" spc="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E</a:t>
            </a:r>
            <a:r>
              <a:rPr dirty="0" sz="1800" spc="-5" b="1">
                <a:latin typeface="Carlito"/>
                <a:cs typeface="Carlito"/>
              </a:rPr>
              <a:t> </a:t>
            </a:r>
            <a:r>
              <a:rPr dirty="0" sz="1800" spc="-50" b="1">
                <a:latin typeface="Carlito"/>
                <a:cs typeface="Carlito"/>
              </a:rPr>
              <a:t>S</a:t>
            </a:r>
            <a:endParaRPr sz="1800">
              <a:latin typeface="Carlito"/>
              <a:cs typeface="Carlito"/>
            </a:endParaRPr>
          </a:p>
          <a:p>
            <a:pPr marL="285115">
              <a:lnSpc>
                <a:spcPct val="100000"/>
              </a:lnSpc>
              <a:spcBef>
                <a:spcPts val="2040"/>
              </a:spcBef>
            </a:pP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SEDES</a:t>
            </a:r>
            <a:endParaRPr sz="1200">
              <a:latin typeface="Liberation Sans Narrow"/>
              <a:cs typeface="Liberation Sans Narrow"/>
            </a:endParaRPr>
          </a:p>
          <a:p>
            <a:pPr marL="524510" marR="147320">
              <a:lnSpc>
                <a:spcPct val="100800"/>
              </a:lnSpc>
              <a:spcBef>
                <a:spcPts val="155"/>
              </a:spcBef>
            </a:pP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Av.</a:t>
            </a:r>
            <a:r>
              <a:rPr dirty="0" sz="1200" spc="1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15B.</a:t>
            </a:r>
            <a:r>
              <a:rPr dirty="0" sz="1200" spc="1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Calle</a:t>
            </a:r>
            <a:r>
              <a:rPr dirty="0" sz="1200" spc="12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69.</a:t>
            </a:r>
            <a:r>
              <a:rPr dirty="0" sz="1200" spc="1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80">
                <a:solidFill>
                  <a:srgbClr val="1F1E1E"/>
                </a:solidFill>
                <a:latin typeface="Liberation Sans Narrow"/>
                <a:cs typeface="Liberation Sans Narrow"/>
              </a:rPr>
              <a:t>N</a:t>
            </a:r>
            <a:r>
              <a:rPr dirty="0" sz="1200" spc="-80">
                <a:solidFill>
                  <a:srgbClr val="1F1E1E"/>
                </a:solidFill>
                <a:latin typeface="Trebuchet MS"/>
                <a:cs typeface="Trebuchet MS"/>
              </a:rPr>
              <a:t>°</a:t>
            </a:r>
            <a:r>
              <a:rPr dirty="0" sz="1200" spc="35">
                <a:solidFill>
                  <a:srgbClr val="1F1E1E"/>
                </a:solidFill>
                <a:latin typeface="Trebuchet MS"/>
                <a:cs typeface="Trebuchet MS"/>
              </a:rPr>
              <a:t> </a:t>
            </a:r>
            <a:r>
              <a:rPr dirty="0" sz="1200" spc="50">
                <a:solidFill>
                  <a:srgbClr val="1F1E1E"/>
                </a:solidFill>
                <a:latin typeface="Liberation Sans Narrow"/>
                <a:cs typeface="Liberation Sans Narrow"/>
              </a:rPr>
              <a:t>69-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114.</a:t>
            </a:r>
            <a:r>
              <a:rPr dirty="0" sz="1200" spc="10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Sector</a:t>
            </a:r>
            <a:r>
              <a:rPr dirty="0" sz="1200" spc="12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Las</a:t>
            </a:r>
            <a:r>
              <a:rPr dirty="0" sz="1200" spc="114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Delicias,</a:t>
            </a:r>
            <a:r>
              <a:rPr dirty="0" sz="1200" spc="114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60">
                <a:solidFill>
                  <a:srgbClr val="1F1E1E"/>
                </a:solidFill>
                <a:latin typeface="Liberation Sans Narrow"/>
                <a:cs typeface="Liberation Sans Narrow"/>
              </a:rPr>
              <a:t>Maracaibo,</a:t>
            </a:r>
            <a:r>
              <a:rPr dirty="0" sz="1200" spc="9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Zulia, Venezuela.</a:t>
            </a:r>
            <a:endParaRPr sz="1200">
              <a:latin typeface="Liberation Sans Narrow"/>
              <a:cs typeface="Liberation Sans Narrow"/>
            </a:endParaRPr>
          </a:p>
          <a:p>
            <a:pPr marL="524510">
              <a:lnSpc>
                <a:spcPct val="100000"/>
              </a:lnSpc>
              <a:spcBef>
                <a:spcPts val="1320"/>
              </a:spcBef>
            </a:pPr>
            <a:r>
              <a:rPr dirty="0" sz="1200" spc="-20">
                <a:solidFill>
                  <a:srgbClr val="1F1E1E"/>
                </a:solidFill>
                <a:latin typeface="Liberation Sans Narrow"/>
                <a:cs typeface="Liberation Sans Narrow"/>
              </a:rPr>
              <a:t>C.C.</a:t>
            </a:r>
            <a:r>
              <a:rPr dirty="0" sz="1200" spc="21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CostaPlaza</a:t>
            </a:r>
            <a:r>
              <a:rPr dirty="0" sz="1200" spc="22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Av.</a:t>
            </a:r>
            <a:r>
              <a:rPr dirty="0" sz="1200" spc="22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La</a:t>
            </a:r>
            <a:r>
              <a:rPr dirty="0" sz="1200" spc="2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Costanera,</a:t>
            </a:r>
            <a:r>
              <a:rPr dirty="0" sz="1200" spc="204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Barcelona,</a:t>
            </a:r>
            <a:r>
              <a:rPr dirty="0" sz="1200" spc="2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Anzóategui,</a:t>
            </a:r>
            <a:r>
              <a:rPr dirty="0" sz="1200" spc="16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Venezuela.</a:t>
            </a:r>
            <a:endParaRPr sz="120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200">
              <a:latin typeface="Liberation Sans Narrow"/>
              <a:cs typeface="Liberation Sans Narrow"/>
            </a:endParaRPr>
          </a:p>
          <a:p>
            <a:pPr marL="291465">
              <a:lnSpc>
                <a:spcPct val="100000"/>
              </a:lnSpc>
            </a:pP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CONTACTO</a:t>
            </a:r>
            <a:endParaRPr sz="1200">
              <a:latin typeface="Liberation Sans Narrow"/>
              <a:cs typeface="Liberation Sans Narrow"/>
            </a:endParaRPr>
          </a:p>
          <a:p>
            <a:pPr marL="601980">
              <a:lnSpc>
                <a:spcPct val="100000"/>
              </a:lnSpc>
              <a:spcBef>
                <a:spcPts val="705"/>
              </a:spcBef>
            </a:pP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+58</a:t>
            </a:r>
            <a:r>
              <a:rPr dirty="0" sz="1200" spc="16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50">
                <a:solidFill>
                  <a:srgbClr val="1F1E1E"/>
                </a:solidFill>
                <a:latin typeface="Liberation Sans Narrow"/>
                <a:cs typeface="Liberation Sans Narrow"/>
              </a:rPr>
              <a:t>412-</a:t>
            </a:r>
            <a:r>
              <a:rPr dirty="0" sz="1200" spc="45">
                <a:solidFill>
                  <a:srgbClr val="1F1E1E"/>
                </a:solidFill>
                <a:latin typeface="Liberation Sans Narrow"/>
                <a:cs typeface="Liberation Sans Narrow"/>
              </a:rPr>
              <a:t>9066493</a:t>
            </a:r>
            <a:endParaRPr sz="1200">
              <a:latin typeface="Liberation Sans Narrow"/>
              <a:cs typeface="Liberation Sans Narrow"/>
            </a:endParaRPr>
          </a:p>
          <a:p>
            <a:pPr marL="574675">
              <a:lnSpc>
                <a:spcPct val="100000"/>
              </a:lnSpc>
              <a:spcBef>
                <a:spcPts val="600"/>
              </a:spcBef>
            </a:pPr>
            <a:r>
              <a:rPr dirty="0" sz="1200" spc="40">
                <a:solidFill>
                  <a:srgbClr val="1F1E1E"/>
                </a:solidFill>
                <a:latin typeface="Liberation Sans Narrow"/>
                <a:cs typeface="Liberation Sans Narrow"/>
              </a:rPr>
              <a:t>@progresslatam</a:t>
            </a:r>
            <a:endParaRPr sz="1200">
              <a:latin typeface="Liberation Sans Narrow"/>
              <a:cs typeface="Liberation Sans Narrow"/>
            </a:endParaRPr>
          </a:p>
          <a:p>
            <a:pPr marL="574675" marR="2115185">
              <a:lnSpc>
                <a:spcPts val="2300"/>
              </a:lnSpc>
              <a:spcBef>
                <a:spcPts val="100"/>
              </a:spcBef>
            </a:pPr>
            <a:r>
              <a:rPr dirty="0" u="sng" sz="1200" spc="45">
                <a:solidFill>
                  <a:srgbClr val="1F1E1E"/>
                </a:solidFill>
                <a:uFill>
                  <a:solidFill>
                    <a:srgbClr val="1F1E1E"/>
                  </a:solidFill>
                </a:uFill>
                <a:latin typeface="Liberation Sans Narrow"/>
                <a:cs typeface="Liberation Sans Narrow"/>
                <a:hlinkClick r:id="rId10"/>
              </a:rPr>
              <a:t>corporacionprogress@gmail.com</a:t>
            </a:r>
            <a:r>
              <a:rPr dirty="0" u="none" sz="1200" spc="4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u="none" sz="1200" spc="50">
                <a:latin typeface="Liberation Sans Narrow"/>
                <a:cs typeface="Liberation Sans Narrow"/>
              </a:rPr>
              <a:t>Www.progresscorpve.com</a:t>
            </a:r>
            <a:endParaRPr sz="1200">
              <a:latin typeface="Liberation Sans Narrow"/>
              <a:cs typeface="Liberation Sans Narrow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45691" y="818145"/>
            <a:ext cx="8707120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84455">
              <a:lnSpc>
                <a:spcPts val="2110"/>
              </a:lnSpc>
            </a:pPr>
            <a:r>
              <a:rPr dirty="0" sz="1800" i="1">
                <a:latin typeface="Carlito"/>
                <a:cs typeface="Carlito"/>
              </a:rPr>
              <a:t>Su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nave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industrial de</a:t>
            </a:r>
            <a:r>
              <a:rPr dirty="0" sz="1800" spc="-1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formas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fácil</a:t>
            </a:r>
            <a:r>
              <a:rPr dirty="0" sz="1800" spc="-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y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eficaz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en</a:t>
            </a:r>
            <a:r>
              <a:rPr dirty="0" sz="1800" spc="-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cualquier </a:t>
            </a:r>
            <a:r>
              <a:rPr dirty="0" sz="1800" spc="-10" i="1">
                <a:latin typeface="Carlito"/>
                <a:cs typeface="Carlito"/>
              </a:rPr>
              <a:t>parte</a:t>
            </a:r>
            <a:endParaRPr sz="1800">
              <a:latin typeface="Carlito"/>
              <a:cs typeface="Carlito"/>
            </a:endParaRPr>
          </a:p>
          <a:p>
            <a:pPr algn="r" marR="85725">
              <a:lnSpc>
                <a:spcPct val="100000"/>
              </a:lnSpc>
            </a:pPr>
            <a:r>
              <a:rPr dirty="0" sz="1800" i="1">
                <a:latin typeface="Carlito"/>
                <a:cs typeface="Carlito"/>
              </a:rPr>
              <a:t>del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spc="-10" i="1">
                <a:latin typeface="Carlito"/>
                <a:cs typeface="Carlito"/>
              </a:rPr>
              <a:t>mundo.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0052050" cy="7565390"/>
            <a:chOff x="0" y="0"/>
            <a:chExt cx="10052050" cy="75653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2049" cy="756494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66546" y="961629"/>
              <a:ext cx="488950" cy="525780"/>
            </a:xfrm>
            <a:custGeom>
              <a:avLst/>
              <a:gdLst/>
              <a:ahLst/>
              <a:cxnLst/>
              <a:rect l="l" t="t" r="r" b="b"/>
              <a:pathLst>
                <a:path w="488950" h="525780">
                  <a:moveTo>
                    <a:pt x="222948" y="0"/>
                  </a:moveTo>
                  <a:lnTo>
                    <a:pt x="177495" y="9017"/>
                  </a:lnTo>
                  <a:lnTo>
                    <a:pt x="135407" y="26543"/>
                  </a:lnTo>
                  <a:lnTo>
                    <a:pt x="97497" y="51943"/>
                  </a:lnTo>
                  <a:lnTo>
                    <a:pt x="64617" y="83934"/>
                  </a:lnTo>
                  <a:lnTo>
                    <a:pt x="37604" y="122034"/>
                  </a:lnTo>
                  <a:lnTo>
                    <a:pt x="17272" y="165087"/>
                  </a:lnTo>
                  <a:lnTo>
                    <a:pt x="4457" y="212204"/>
                  </a:lnTo>
                  <a:lnTo>
                    <a:pt x="0" y="262623"/>
                  </a:lnTo>
                  <a:lnTo>
                    <a:pt x="4457" y="312915"/>
                  </a:lnTo>
                  <a:lnTo>
                    <a:pt x="17272" y="360032"/>
                  </a:lnTo>
                  <a:lnTo>
                    <a:pt x="37604" y="403085"/>
                  </a:lnTo>
                  <a:lnTo>
                    <a:pt x="64617" y="441058"/>
                  </a:lnTo>
                  <a:lnTo>
                    <a:pt x="97497" y="473189"/>
                  </a:lnTo>
                  <a:lnTo>
                    <a:pt x="135407" y="498462"/>
                  </a:lnTo>
                  <a:lnTo>
                    <a:pt x="177495" y="516115"/>
                  </a:lnTo>
                  <a:lnTo>
                    <a:pt x="222948" y="525132"/>
                  </a:lnTo>
                  <a:lnTo>
                    <a:pt x="222948" y="477888"/>
                  </a:lnTo>
                  <a:lnTo>
                    <a:pt x="174675" y="465696"/>
                  </a:lnTo>
                  <a:lnTo>
                    <a:pt x="131686" y="441693"/>
                  </a:lnTo>
                  <a:lnTo>
                    <a:pt x="95529" y="407784"/>
                  </a:lnTo>
                  <a:lnTo>
                    <a:pt x="67767" y="365493"/>
                  </a:lnTo>
                  <a:lnTo>
                    <a:pt x="49961" y="316471"/>
                  </a:lnTo>
                  <a:lnTo>
                    <a:pt x="43675" y="262623"/>
                  </a:lnTo>
                  <a:lnTo>
                    <a:pt x="49961" y="208648"/>
                  </a:lnTo>
                  <a:lnTo>
                    <a:pt x="67767" y="159626"/>
                  </a:lnTo>
                  <a:lnTo>
                    <a:pt x="95529" y="117335"/>
                  </a:lnTo>
                  <a:lnTo>
                    <a:pt x="131686" y="83426"/>
                  </a:lnTo>
                  <a:lnTo>
                    <a:pt x="174675" y="59436"/>
                  </a:lnTo>
                  <a:lnTo>
                    <a:pt x="222948" y="47244"/>
                  </a:lnTo>
                  <a:lnTo>
                    <a:pt x="222948" y="0"/>
                  </a:lnTo>
                  <a:close/>
                </a:path>
                <a:path w="488950" h="525780">
                  <a:moveTo>
                    <a:pt x="488873" y="262623"/>
                  </a:moveTo>
                  <a:lnTo>
                    <a:pt x="484339" y="211823"/>
                  </a:lnTo>
                  <a:lnTo>
                    <a:pt x="471309" y="164198"/>
                  </a:lnTo>
                  <a:lnTo>
                    <a:pt x="450938" y="121526"/>
                  </a:lnTo>
                  <a:lnTo>
                    <a:pt x="396836" y="121526"/>
                  </a:lnTo>
                  <a:lnTo>
                    <a:pt x="417106" y="152006"/>
                  </a:lnTo>
                  <a:lnTo>
                    <a:pt x="432333" y="186042"/>
                  </a:lnTo>
                  <a:lnTo>
                    <a:pt x="441896" y="223126"/>
                  </a:lnTo>
                  <a:lnTo>
                    <a:pt x="445211" y="262623"/>
                  </a:lnTo>
                  <a:lnTo>
                    <a:pt x="438797" y="317106"/>
                  </a:lnTo>
                  <a:lnTo>
                    <a:pt x="420611" y="366509"/>
                  </a:lnTo>
                  <a:lnTo>
                    <a:pt x="392290" y="409054"/>
                  </a:lnTo>
                  <a:lnTo>
                    <a:pt x="355434" y="442963"/>
                  </a:lnTo>
                  <a:lnTo>
                    <a:pt x="311670" y="466585"/>
                  </a:lnTo>
                  <a:lnTo>
                    <a:pt x="262610" y="478142"/>
                  </a:lnTo>
                  <a:lnTo>
                    <a:pt x="262610" y="525386"/>
                  </a:lnTo>
                  <a:lnTo>
                    <a:pt x="308648" y="517004"/>
                  </a:lnTo>
                  <a:lnTo>
                    <a:pt x="351320" y="499732"/>
                  </a:lnTo>
                  <a:lnTo>
                    <a:pt x="389788" y="474459"/>
                  </a:lnTo>
                  <a:lnTo>
                    <a:pt x="423176" y="442328"/>
                  </a:lnTo>
                  <a:lnTo>
                    <a:pt x="450634" y="404228"/>
                  </a:lnTo>
                  <a:lnTo>
                    <a:pt x="471309" y="360921"/>
                  </a:lnTo>
                  <a:lnTo>
                    <a:pt x="484339" y="313296"/>
                  </a:lnTo>
                  <a:lnTo>
                    <a:pt x="488873" y="2626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961619"/>
              <a:ext cx="188945" cy="2421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108" y="749788"/>
              <a:ext cx="943319" cy="914227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0732498" y="840159"/>
            <a:ext cx="4091940" cy="2580005"/>
          </a:xfrm>
          <a:prstGeom prst="rect">
            <a:avLst/>
          </a:prstGeom>
        </p:spPr>
        <p:txBody>
          <a:bodyPr wrap="square" lIns="0" tIns="205105" rIns="0" bIns="0" rtlCol="0" vert="horz">
            <a:spAutoFit/>
          </a:bodyPr>
          <a:lstStyle/>
          <a:p>
            <a:pPr marL="12700" marR="5080">
              <a:lnSpc>
                <a:spcPct val="79000"/>
              </a:lnSpc>
              <a:spcBef>
                <a:spcPts val="1615"/>
              </a:spcBef>
            </a:pPr>
            <a:r>
              <a:rPr dirty="0" sz="6000" b="1">
                <a:latin typeface="Carlito"/>
                <a:cs typeface="Carlito"/>
              </a:rPr>
              <a:t>Filosofía</a:t>
            </a:r>
            <a:r>
              <a:rPr dirty="0" sz="6000" spc="-20" b="1">
                <a:latin typeface="Carlito"/>
                <a:cs typeface="Carlito"/>
              </a:rPr>
              <a:t> </a:t>
            </a:r>
            <a:r>
              <a:rPr dirty="0" sz="6000" spc="-50" b="1">
                <a:latin typeface="Carlito"/>
                <a:cs typeface="Carlito"/>
              </a:rPr>
              <a:t>y </a:t>
            </a:r>
            <a:r>
              <a:rPr dirty="0" sz="6000" spc="-10" b="1">
                <a:latin typeface="Carlito"/>
                <a:cs typeface="Carlito"/>
              </a:rPr>
              <a:t>Metodología</a:t>
            </a:r>
            <a:endParaRPr sz="6000">
              <a:latin typeface="Carlito"/>
              <a:cs typeface="Carlito"/>
            </a:endParaRPr>
          </a:p>
          <a:p>
            <a:pPr marL="131445" marR="213360">
              <a:lnSpc>
                <a:spcPct val="112500"/>
              </a:lnSpc>
              <a:spcBef>
                <a:spcPts val="3470"/>
              </a:spcBef>
            </a:pPr>
            <a:r>
              <a:rPr dirty="0" sz="1700" b="1">
                <a:latin typeface="Carlito"/>
                <a:cs typeface="Carlito"/>
              </a:rPr>
              <a:t>Nuestro</a:t>
            </a:r>
            <a:r>
              <a:rPr dirty="0" sz="1700" spc="10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objetivo,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obtención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100%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satisfacción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 </a:t>
            </a:r>
            <a:r>
              <a:rPr dirty="0" sz="1000" spc="45">
                <a:latin typeface="Liberation Sans Narrow"/>
                <a:cs typeface="Liberation Sans Narrow"/>
              </a:rPr>
              <a:t>nuestros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clientes</a:t>
            </a:r>
            <a:r>
              <a:rPr dirty="0" sz="1000" spc="60">
                <a:latin typeface="Liberation Sans Narrow"/>
                <a:cs typeface="Liberation Sans Narrow"/>
              </a:rPr>
              <a:t> mediante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experiencia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probada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nuestros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sistemas.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851621" y="3579710"/>
            <a:ext cx="3930650" cy="81280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 marR="5080">
              <a:lnSpc>
                <a:spcPct val="127899"/>
              </a:lnSpc>
              <a:spcBef>
                <a:spcPts val="409"/>
              </a:spcBef>
            </a:pPr>
            <a:r>
              <a:rPr dirty="0" sz="1700" b="1">
                <a:latin typeface="Carlito"/>
                <a:cs typeface="Carlito"/>
              </a:rPr>
              <a:t>Expansión</a:t>
            </a:r>
            <a:r>
              <a:rPr dirty="0" sz="1700" spc="16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Internacional,</a:t>
            </a:r>
            <a:r>
              <a:rPr dirty="0" sz="1700" spc="175" b="1">
                <a:latin typeface="Carlito"/>
                <a:cs typeface="Carlito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proyectos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destacados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por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el</a:t>
            </a:r>
            <a:r>
              <a:rPr dirty="0" sz="1000" spc="65">
                <a:latin typeface="Liberation Sans Narrow"/>
                <a:cs typeface="Liberation Sans Narrow"/>
              </a:rPr>
              <a:t> mundo.</a:t>
            </a:r>
            <a:r>
              <a:rPr dirty="0" sz="1000" spc="130">
                <a:latin typeface="Liberation Sans Narrow"/>
                <a:cs typeface="Liberation Sans Narrow"/>
              </a:rPr>
              <a:t> </a:t>
            </a:r>
            <a:r>
              <a:rPr dirty="0" sz="1000" b="1">
                <a:latin typeface="Carlito"/>
                <a:cs typeface="Carlito"/>
              </a:rPr>
              <a:t>África:</a:t>
            </a:r>
            <a:r>
              <a:rPr dirty="0" sz="1000" spc="135" b="1">
                <a:latin typeface="Carlito"/>
                <a:cs typeface="Carlito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Guinea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Ecuatorial,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Mauritania,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Angola,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Mozambique,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Congo, </a:t>
            </a:r>
            <a:r>
              <a:rPr dirty="0" sz="1000">
                <a:latin typeface="Liberation Sans Narrow"/>
                <a:cs typeface="Liberation Sans Narrow"/>
              </a:rPr>
              <a:t>República</a:t>
            </a:r>
            <a:r>
              <a:rPr dirty="0" sz="1000" spc="18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Democrática</a:t>
            </a:r>
            <a:r>
              <a:rPr dirty="0" sz="1000" spc="22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19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Congo,</a:t>
            </a:r>
            <a:r>
              <a:rPr dirty="0" sz="1000" spc="204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Burkina</a:t>
            </a:r>
            <a:r>
              <a:rPr dirty="0" sz="1000" spc="18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Faso,</a:t>
            </a:r>
            <a:r>
              <a:rPr dirty="0" sz="1000" spc="19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Marruecos,</a:t>
            </a:r>
            <a:r>
              <a:rPr dirty="0" sz="1000" spc="19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Argelia.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851621" y="4429672"/>
            <a:ext cx="3213100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b="1">
                <a:latin typeface="Carlito"/>
                <a:cs typeface="Carlito"/>
              </a:rPr>
              <a:t>América:</a:t>
            </a:r>
            <a:r>
              <a:rPr dirty="0" sz="1000" spc="75" b="1">
                <a:latin typeface="Carlito"/>
                <a:cs typeface="Carlito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México,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Nicaragua,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Costa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Rica,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El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Salvador,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Uruguay, </a:t>
            </a:r>
            <a:r>
              <a:rPr dirty="0" sz="1000" spc="20">
                <a:latin typeface="Liberation Sans Narrow"/>
                <a:cs typeface="Liberation Sans Narrow"/>
              </a:rPr>
              <a:t>Paraguay,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Venezuela,</a:t>
            </a:r>
            <a:r>
              <a:rPr dirty="0" sz="1000" spc="114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Colombia,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Cuba,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Estados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Unidos.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851621" y="4902100"/>
            <a:ext cx="3512185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b="1">
                <a:latin typeface="Carlito"/>
                <a:cs typeface="Carlito"/>
              </a:rPr>
              <a:t>Europa:</a:t>
            </a:r>
            <a:r>
              <a:rPr dirty="0" sz="1000" spc="185" b="1">
                <a:latin typeface="Carlito"/>
                <a:cs typeface="Carlito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España,</a:t>
            </a:r>
            <a:r>
              <a:rPr dirty="0" sz="1000" spc="2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Francia,</a:t>
            </a:r>
            <a:r>
              <a:rPr dirty="0" sz="1000" spc="204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Portugal,</a:t>
            </a:r>
            <a:r>
              <a:rPr dirty="0" sz="1000" spc="2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Italia,</a:t>
            </a:r>
            <a:r>
              <a:rPr dirty="0" sz="1000" spc="17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Rumanía,</a:t>
            </a:r>
            <a:r>
              <a:rPr dirty="0" sz="1000" spc="2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Ucrania,</a:t>
            </a:r>
            <a:r>
              <a:rPr dirty="0" sz="1000" spc="204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Polonia, </a:t>
            </a:r>
            <a:r>
              <a:rPr dirty="0" sz="1000" spc="20">
                <a:latin typeface="Liberation Sans Narrow"/>
                <a:cs typeface="Liberation Sans Narrow"/>
              </a:rPr>
              <a:t>Bulgaria,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Malta.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Siempre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con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el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respaldo</a:t>
            </a:r>
            <a:r>
              <a:rPr dirty="0" sz="1000" spc="55">
                <a:latin typeface="Liberation Sans Narrow"/>
                <a:cs typeface="Liberation Sans Narrow"/>
              </a:rPr>
              <a:t> de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nuestro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fabricante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861399" y="6009360"/>
            <a:ext cx="1417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rlito"/>
                <a:cs typeface="Carlito"/>
              </a:rPr>
              <a:t>Asia:</a:t>
            </a:r>
            <a:r>
              <a:rPr dirty="0" sz="1000" spc="185" b="1">
                <a:latin typeface="Carlito"/>
                <a:cs typeface="Carlito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Indonesia,</a:t>
            </a:r>
            <a:r>
              <a:rPr dirty="0" sz="1000" spc="17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Kazajistán.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861399" y="6179337"/>
            <a:ext cx="3038475" cy="52768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295"/>
              </a:spcBef>
            </a:pPr>
            <a:r>
              <a:rPr dirty="0" sz="1700" b="1">
                <a:latin typeface="Carlito"/>
                <a:cs typeface="Carlito"/>
              </a:rPr>
              <a:t>Nuestra</a:t>
            </a:r>
            <a:r>
              <a:rPr dirty="0" sz="1700" spc="75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razón</a:t>
            </a:r>
            <a:r>
              <a:rPr dirty="0" sz="1700" spc="10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de</a:t>
            </a:r>
            <a:r>
              <a:rPr dirty="0" sz="1700" spc="95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ser,</a:t>
            </a:r>
            <a:r>
              <a:rPr dirty="0" sz="1000">
                <a:latin typeface="Liberation Sans Narrow"/>
                <a:cs typeface="Liberation Sans Narrow"/>
              </a:rPr>
              <a:t>tecnología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y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patentes </a:t>
            </a:r>
            <a:r>
              <a:rPr dirty="0" sz="1000" spc="30">
                <a:latin typeface="Liberation Sans Narrow"/>
                <a:cs typeface="Liberation Sans Narrow"/>
              </a:rPr>
              <a:t>propias.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Diseño,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fabricación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y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equipos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montaje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propios.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5504910" y="831875"/>
            <a:ext cx="3592829" cy="2200275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670"/>
              </a:spcBef>
            </a:pPr>
            <a:r>
              <a:rPr dirty="0" sz="1700" b="1">
                <a:latin typeface="Carlito"/>
                <a:cs typeface="Carlito"/>
              </a:rPr>
              <a:t>Calidad</a:t>
            </a:r>
            <a:r>
              <a:rPr dirty="0" sz="1700" spc="-25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en</a:t>
            </a:r>
            <a:r>
              <a:rPr dirty="0" sz="1700" spc="-15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todos</a:t>
            </a:r>
            <a:r>
              <a:rPr dirty="0" sz="1700" spc="-25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los</a:t>
            </a:r>
            <a:r>
              <a:rPr dirty="0" sz="1700" spc="-20" b="1">
                <a:latin typeface="Carlito"/>
                <a:cs typeface="Carlito"/>
              </a:rPr>
              <a:t> </a:t>
            </a:r>
            <a:r>
              <a:rPr dirty="0" sz="1700" spc="-10" b="1">
                <a:latin typeface="Carlito"/>
                <a:cs typeface="Carlito"/>
              </a:rPr>
              <a:t>procesos</a:t>
            </a:r>
            <a:endParaRPr sz="1700">
              <a:latin typeface="Carlito"/>
              <a:cs typeface="Carlito"/>
            </a:endParaRPr>
          </a:p>
          <a:p>
            <a:pPr marL="94615" marR="5080" indent="-82550">
              <a:lnSpc>
                <a:spcPct val="125000"/>
              </a:lnSpc>
              <a:spcBef>
                <a:spcPts val="25"/>
              </a:spcBef>
              <a:buChar char="·"/>
              <a:tabLst>
                <a:tab pos="95885" algn="l"/>
              </a:tabLst>
            </a:pPr>
            <a:r>
              <a:rPr dirty="0" sz="1000" spc="20">
                <a:latin typeface="Liberation Sans Narrow"/>
                <a:cs typeface="Liberation Sans Narrow"/>
              </a:rPr>
              <a:t>Garantía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validez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técnica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al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contar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con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ingeniería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propia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cumplir </a:t>
            </a:r>
            <a:r>
              <a:rPr dirty="0" sz="1000" spc="45">
                <a:latin typeface="Liberation Sans Narrow"/>
                <a:cs typeface="Liberation Sans Narrow"/>
              </a:rPr>
              <a:t>	</a:t>
            </a:r>
            <a:r>
              <a:rPr dirty="0" sz="1000" spc="10">
                <a:latin typeface="Liberation Sans Narrow"/>
                <a:cs typeface="Liberation Sans Narrow"/>
              </a:rPr>
              <a:t>con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exigencias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marcadas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por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normativas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locales</a:t>
            </a:r>
            <a:endParaRPr sz="1000">
              <a:latin typeface="Liberation Sans Narrow"/>
              <a:cs typeface="Liberation Sans Narrow"/>
            </a:endParaRPr>
          </a:p>
          <a:p>
            <a:pPr marL="95885">
              <a:lnSpc>
                <a:spcPct val="100000"/>
              </a:lnSpc>
              <a:spcBef>
                <a:spcPts val="315"/>
              </a:spcBef>
            </a:pPr>
            <a:r>
              <a:rPr dirty="0" sz="1000" spc="55">
                <a:latin typeface="Liberation Sans Narrow"/>
                <a:cs typeface="Liberation Sans Narrow"/>
              </a:rPr>
              <a:t>de </a:t>
            </a:r>
            <a:r>
              <a:rPr dirty="0" sz="1000">
                <a:latin typeface="Liberation Sans Narrow"/>
                <a:cs typeface="Liberation Sans Narrow"/>
              </a:rPr>
              <a:t>cada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emplazamiento.</a:t>
            </a:r>
            <a:endParaRPr sz="1000">
              <a:latin typeface="Liberation Sans Narrow"/>
              <a:cs typeface="Liberation Sans Narrow"/>
            </a:endParaRPr>
          </a:p>
          <a:p>
            <a:pPr marL="94615" marR="1119505" indent="-82550">
              <a:lnSpc>
                <a:spcPct val="124000"/>
              </a:lnSpc>
              <a:spcBef>
                <a:spcPts val="290"/>
              </a:spcBef>
              <a:buChar char="·"/>
              <a:tabLst>
                <a:tab pos="95885" algn="l"/>
              </a:tabLst>
            </a:pPr>
            <a:r>
              <a:rPr dirty="0" sz="1000" spc="20">
                <a:latin typeface="Liberation Sans Narrow"/>
                <a:cs typeface="Liberation Sans Narrow"/>
              </a:rPr>
              <a:t>Novedosos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eficientes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sistemas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constructivos </a:t>
            </a:r>
            <a:r>
              <a:rPr dirty="0" sz="1000" spc="-10">
                <a:latin typeface="Liberation Sans Narrow"/>
                <a:cs typeface="Liberation Sans Narrow"/>
              </a:rPr>
              <a:t>	</a:t>
            </a:r>
            <a:r>
              <a:rPr dirty="0" sz="1000" spc="60">
                <a:latin typeface="Liberation Sans Narrow"/>
                <a:cs typeface="Liberation Sans Narrow"/>
              </a:rPr>
              <a:t>(departamento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I+D+i).</a:t>
            </a:r>
            <a:endParaRPr sz="1000">
              <a:latin typeface="Liberation Sans Narrow"/>
              <a:cs typeface="Liberation Sans Narrow"/>
            </a:endParaRPr>
          </a:p>
          <a:p>
            <a:pPr marL="94615" marR="462280" indent="-82550">
              <a:lnSpc>
                <a:spcPct val="126000"/>
              </a:lnSpc>
              <a:spcBef>
                <a:spcPts val="300"/>
              </a:spcBef>
              <a:buChar char="·"/>
              <a:tabLst>
                <a:tab pos="95885" algn="l"/>
              </a:tabLst>
            </a:pPr>
            <a:r>
              <a:rPr dirty="0" sz="1000" spc="10">
                <a:latin typeface="Liberation Sans Narrow"/>
                <a:cs typeface="Liberation Sans Narrow"/>
              </a:rPr>
              <a:t>Calidad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el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montaje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con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equipos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propios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empresa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70">
                <a:latin typeface="Liberation Sans Narrow"/>
                <a:cs typeface="Liberation Sans Narrow"/>
              </a:rPr>
              <a:t> 	por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materiales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empleados.</a:t>
            </a:r>
            <a:endParaRPr sz="1000">
              <a:latin typeface="Liberation Sans Narrow"/>
              <a:cs typeface="Liberation Sans Narrow"/>
            </a:endParaRPr>
          </a:p>
          <a:p>
            <a:pPr marL="94615" marR="365125" indent="-82550">
              <a:lnSpc>
                <a:spcPct val="124000"/>
              </a:lnSpc>
              <a:spcBef>
                <a:spcPts val="405"/>
              </a:spcBef>
              <a:buChar char="·"/>
              <a:tabLst>
                <a:tab pos="95885" algn="l"/>
              </a:tabLst>
            </a:pPr>
            <a:r>
              <a:rPr dirty="0" sz="1000" spc="10">
                <a:latin typeface="Liberation Sans Narrow"/>
                <a:cs typeface="Liberation Sans Narrow"/>
              </a:rPr>
              <a:t>Calidad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el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servicio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integral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por</a:t>
            </a:r>
            <a:r>
              <a:rPr dirty="0" sz="1000" spc="55">
                <a:latin typeface="Liberation Sans Narrow"/>
                <a:cs typeface="Liberation Sans Narrow"/>
              </a:rPr>
              <a:t> contar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con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procedimientos </a:t>
            </a:r>
            <a:r>
              <a:rPr dirty="0" sz="1000" spc="45">
                <a:latin typeface="Liberation Sans Narrow"/>
                <a:cs typeface="Liberation Sans Narrow"/>
              </a:rPr>
              <a:t>	</a:t>
            </a:r>
            <a:r>
              <a:rPr dirty="0" sz="1000" spc="50">
                <a:latin typeface="Liberation Sans Narrow"/>
                <a:cs typeface="Liberation Sans Narrow"/>
              </a:rPr>
              <a:t>bajo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10" b="1">
                <a:latin typeface="Liberation Sans Narrow"/>
                <a:cs typeface="Liberation Sans Narrow"/>
              </a:rPr>
              <a:t>“certificado</a:t>
            </a:r>
            <a:r>
              <a:rPr dirty="0" sz="1000" spc="20" b="1">
                <a:latin typeface="Liberation Sans Narrow"/>
                <a:cs typeface="Liberation Sans Narrow"/>
              </a:rPr>
              <a:t> </a:t>
            </a:r>
            <a:r>
              <a:rPr dirty="0" sz="1000" spc="10" b="1">
                <a:latin typeface="Liberation Sans Narrow"/>
                <a:cs typeface="Liberation Sans Narrow"/>
              </a:rPr>
              <a:t>de</a:t>
            </a:r>
            <a:r>
              <a:rPr dirty="0" sz="1000" spc="40" b="1">
                <a:latin typeface="Liberation Sans Narrow"/>
                <a:cs typeface="Liberation Sans Narrow"/>
              </a:rPr>
              <a:t> </a:t>
            </a:r>
            <a:r>
              <a:rPr dirty="0" sz="1000" spc="10" b="1">
                <a:latin typeface="Liberation Sans Narrow"/>
                <a:cs typeface="Liberation Sans Narrow"/>
              </a:rPr>
              <a:t>calidad</a:t>
            </a:r>
            <a:r>
              <a:rPr dirty="0" sz="1000" spc="30" b="1">
                <a:latin typeface="Liberation Sans Narrow"/>
                <a:cs typeface="Liberation Sans Narrow"/>
              </a:rPr>
              <a:t> </a:t>
            </a:r>
            <a:r>
              <a:rPr dirty="0" sz="1000" spc="10" b="1">
                <a:latin typeface="Liberation Sans Narrow"/>
                <a:cs typeface="Liberation Sans Narrow"/>
              </a:rPr>
              <a:t>ISO</a:t>
            </a:r>
            <a:r>
              <a:rPr dirty="0" sz="1000" spc="55" b="1">
                <a:latin typeface="Liberation Sans Narrow"/>
                <a:cs typeface="Liberation Sans Narrow"/>
              </a:rPr>
              <a:t> </a:t>
            </a:r>
            <a:r>
              <a:rPr dirty="0" sz="1000" spc="-10" b="1">
                <a:latin typeface="Liberation Sans Narrow"/>
                <a:cs typeface="Liberation Sans Narrow"/>
              </a:rPr>
              <a:t>9001:2015”</a:t>
            </a:r>
            <a:r>
              <a:rPr dirty="0" sz="1000" spc="-10">
                <a:latin typeface="Liberation Sans Narrow"/>
                <a:cs typeface="Liberation Sans Narrow"/>
              </a:rPr>
              <a:t>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536278" y="3400158"/>
            <a:ext cx="3315970" cy="1344295"/>
          </a:xfrm>
          <a:prstGeom prst="rect">
            <a:avLst/>
          </a:prstGeom>
        </p:spPr>
        <p:txBody>
          <a:bodyPr wrap="square" lIns="0" tIns="1530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700" b="1">
                <a:latin typeface="Carlito"/>
                <a:cs typeface="Carlito"/>
              </a:rPr>
              <a:t>Agilidad</a:t>
            </a:r>
            <a:r>
              <a:rPr dirty="0" sz="1700" spc="-5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en</a:t>
            </a:r>
            <a:r>
              <a:rPr dirty="0" sz="1700" spc="-5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todos</a:t>
            </a:r>
            <a:r>
              <a:rPr dirty="0" sz="1700" spc="-2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los</a:t>
            </a:r>
            <a:r>
              <a:rPr dirty="0" sz="1700" spc="-25" b="1">
                <a:latin typeface="Carlito"/>
                <a:cs typeface="Carlito"/>
              </a:rPr>
              <a:t> </a:t>
            </a:r>
            <a:r>
              <a:rPr dirty="0" sz="1700" spc="-10" b="1">
                <a:latin typeface="Carlito"/>
                <a:cs typeface="Carlito"/>
              </a:rPr>
              <a:t>procesos</a:t>
            </a:r>
            <a:endParaRPr sz="1700">
              <a:latin typeface="Carlito"/>
              <a:cs typeface="Carlito"/>
            </a:endParaRPr>
          </a:p>
          <a:p>
            <a:pPr marL="87630" indent="-74930">
              <a:lnSpc>
                <a:spcPct val="100000"/>
              </a:lnSpc>
              <a:spcBef>
                <a:spcPts val="640"/>
              </a:spcBef>
              <a:buChar char="·"/>
              <a:tabLst>
                <a:tab pos="87630" algn="l"/>
              </a:tabLst>
            </a:pPr>
            <a:r>
              <a:rPr dirty="0" sz="1000" spc="20">
                <a:latin typeface="Liberation Sans Narrow"/>
                <a:cs typeface="Liberation Sans Narrow"/>
              </a:rPr>
              <a:t>Rapidez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55">
                <a:latin typeface="Liberation Sans Narrow"/>
                <a:cs typeface="Liberation Sans Narrow"/>
              </a:rPr>
              <a:t> tramitación </a:t>
            </a:r>
            <a:r>
              <a:rPr dirty="0" sz="1000" spc="20">
                <a:latin typeface="Liberation Sans Narrow"/>
                <a:cs typeface="Liberation Sans Narrow"/>
              </a:rPr>
              <a:t>técnica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(cálculos,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planos,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etc).</a:t>
            </a:r>
            <a:endParaRPr sz="1000">
              <a:latin typeface="Liberation Sans Narrow"/>
              <a:cs typeface="Liberation Sans Narrow"/>
            </a:endParaRPr>
          </a:p>
          <a:p>
            <a:pPr marL="87630" indent="-74930">
              <a:lnSpc>
                <a:spcPct val="100000"/>
              </a:lnSpc>
              <a:spcBef>
                <a:spcPts val="600"/>
              </a:spcBef>
              <a:buChar char="·"/>
              <a:tabLst>
                <a:tab pos="87630" algn="l"/>
              </a:tabLst>
            </a:pPr>
            <a:r>
              <a:rPr dirty="0" sz="1000">
                <a:latin typeface="Liberation Sans Narrow"/>
                <a:cs typeface="Liberation Sans Narrow"/>
              </a:rPr>
              <a:t>Rapidez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fabricación.</a:t>
            </a:r>
            <a:endParaRPr sz="1000">
              <a:latin typeface="Liberation Sans Narrow"/>
              <a:cs typeface="Liberation Sans Narrow"/>
            </a:endParaRPr>
          </a:p>
          <a:p>
            <a:pPr marL="87630" indent="-74930">
              <a:lnSpc>
                <a:spcPct val="100000"/>
              </a:lnSpc>
              <a:spcBef>
                <a:spcPts val="600"/>
              </a:spcBef>
              <a:buChar char="·"/>
              <a:tabLst>
                <a:tab pos="87630" algn="l"/>
              </a:tabLst>
            </a:pPr>
            <a:r>
              <a:rPr dirty="0" sz="1000">
                <a:latin typeface="Liberation Sans Narrow"/>
                <a:cs typeface="Liberation Sans Narrow"/>
              </a:rPr>
              <a:t>Rapidez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ejecución.</a:t>
            </a:r>
            <a:endParaRPr sz="1000">
              <a:latin typeface="Liberation Sans Narrow"/>
              <a:cs typeface="Liberation Sans Narrow"/>
            </a:endParaRPr>
          </a:p>
          <a:p>
            <a:pPr marL="87630" indent="-74930">
              <a:lnSpc>
                <a:spcPct val="100000"/>
              </a:lnSpc>
              <a:spcBef>
                <a:spcPts val="600"/>
              </a:spcBef>
              <a:buChar char="·"/>
              <a:tabLst>
                <a:tab pos="87630" algn="l"/>
              </a:tabLst>
            </a:pPr>
            <a:r>
              <a:rPr dirty="0" sz="1000" spc="55">
                <a:latin typeface="Liberation Sans Narrow"/>
                <a:cs typeface="Liberation Sans Narrow"/>
              </a:rPr>
              <a:t>Cumplimiento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estricto</a:t>
            </a:r>
            <a:r>
              <a:rPr dirty="0" sz="1000" spc="114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los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plazos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establecidos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previamente.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536278" y="4756075"/>
            <a:ext cx="3748404" cy="1748789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700" b="1">
                <a:latin typeface="Carlito"/>
                <a:cs typeface="Carlito"/>
              </a:rPr>
              <a:t>Versatilidad</a:t>
            </a:r>
            <a:r>
              <a:rPr dirty="0" sz="1700" spc="-6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y</a:t>
            </a:r>
            <a:r>
              <a:rPr dirty="0" sz="1700" spc="-15" b="1">
                <a:latin typeface="Carlito"/>
                <a:cs typeface="Carlito"/>
              </a:rPr>
              <a:t> </a:t>
            </a:r>
            <a:r>
              <a:rPr dirty="0" sz="1700" spc="-10" b="1">
                <a:latin typeface="Carlito"/>
                <a:cs typeface="Carlito"/>
              </a:rPr>
              <a:t>Flexibilidad</a:t>
            </a:r>
            <a:endParaRPr sz="1700">
              <a:latin typeface="Carlito"/>
              <a:cs typeface="Carlito"/>
            </a:endParaRPr>
          </a:p>
          <a:p>
            <a:pPr marL="12700" marR="323215">
              <a:lnSpc>
                <a:spcPct val="125000"/>
              </a:lnSpc>
              <a:spcBef>
                <a:spcPts val="25"/>
              </a:spcBef>
            </a:pPr>
            <a:r>
              <a:rPr dirty="0" sz="1000" b="1">
                <a:latin typeface="Carlito"/>
                <a:cs typeface="Carlito"/>
              </a:rPr>
              <a:t>Técnica:</a:t>
            </a:r>
            <a:r>
              <a:rPr dirty="0" sz="1000" spc="85" b="1">
                <a:latin typeface="Carlito"/>
                <a:cs typeface="Carlito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El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material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empleado,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acero,</a:t>
            </a:r>
            <a:r>
              <a:rPr dirty="0" sz="1000" spc="114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permite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mayor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flexibilidad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50">
                <a:latin typeface="Liberation Sans Narrow"/>
                <a:cs typeface="Liberation Sans Narrow"/>
              </a:rPr>
              <a:t> adaptación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necesidades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cliente,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presentes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sobre</a:t>
            </a:r>
            <a:r>
              <a:rPr dirty="0" sz="1000" spc="60">
                <a:latin typeface="Liberation Sans Narrow"/>
                <a:cs typeface="Liberation Sans Narrow"/>
              </a:rPr>
              <a:t> todo </a:t>
            </a:r>
            <a:r>
              <a:rPr dirty="0" sz="1000" spc="50">
                <a:latin typeface="Liberation Sans Narrow"/>
                <a:cs typeface="Liberation Sans Narrow"/>
              </a:rPr>
              <a:t>futuras: </a:t>
            </a:r>
            <a:r>
              <a:rPr dirty="0" sz="1000" spc="30">
                <a:latin typeface="Liberation Sans Narrow"/>
                <a:cs typeface="Liberation Sans Narrow"/>
              </a:rPr>
              <a:t>ampliaciones,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traslados,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-20">
                <a:latin typeface="Liberation Sans Narrow"/>
                <a:cs typeface="Liberation Sans Narrow"/>
              </a:rPr>
              <a:t>etc.</a:t>
            </a:r>
            <a:endParaRPr sz="100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28000"/>
              </a:lnSpc>
              <a:spcBef>
                <a:spcPts val="290"/>
              </a:spcBef>
            </a:pPr>
            <a:r>
              <a:rPr dirty="0" sz="1000" b="1">
                <a:latin typeface="Carlito"/>
                <a:cs typeface="Carlito"/>
              </a:rPr>
              <a:t>Montaje:</a:t>
            </a:r>
            <a:r>
              <a:rPr dirty="0" sz="1000" spc="135" b="1">
                <a:latin typeface="Carlito"/>
                <a:cs typeface="Carlito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Nuestros</a:t>
            </a:r>
            <a:r>
              <a:rPr dirty="0" sz="1000" spc="18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equipos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cuentan</a:t>
            </a:r>
            <a:r>
              <a:rPr dirty="0" sz="1000" spc="17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con</a:t>
            </a:r>
            <a:r>
              <a:rPr dirty="0" sz="1000" spc="15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elevada</a:t>
            </a:r>
            <a:r>
              <a:rPr dirty="0" sz="1000" spc="19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experiencia</a:t>
            </a:r>
            <a:r>
              <a:rPr dirty="0" sz="1000" spc="190">
                <a:latin typeface="Liberation Sans Narrow"/>
                <a:cs typeface="Liberation Sans Narrow"/>
              </a:rPr>
              <a:t>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50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formación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que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se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traduce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conocimiento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amplio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productos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30">
                <a:latin typeface="Liberation Sans Narrow"/>
                <a:cs typeface="Liberation Sans Narrow"/>
              </a:rPr>
              <a:t> materiales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que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empleamos,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pudiendo </a:t>
            </a:r>
            <a:r>
              <a:rPr dirty="0" sz="1000" spc="30">
                <a:latin typeface="Liberation Sans Narrow"/>
                <a:cs typeface="Liberation Sans Narrow"/>
              </a:rPr>
              <a:t>resolver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cualquier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modificación</a:t>
            </a:r>
            <a:r>
              <a:rPr dirty="0" sz="1000" spc="500">
                <a:latin typeface="Liberation Sans Narrow"/>
                <a:cs typeface="Liberation Sans Narrow"/>
              </a:rPr>
              <a:t>  </a:t>
            </a:r>
            <a:r>
              <a:rPr dirty="0" sz="1000" spc="-80">
                <a:latin typeface="Trebuchet MS"/>
                <a:cs typeface="Trebuchet MS"/>
              </a:rPr>
              <a:t>“in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70">
                <a:latin typeface="Trebuchet MS"/>
                <a:cs typeface="Trebuchet MS"/>
              </a:rPr>
              <a:t>situ”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40">
                <a:latin typeface="Trebuchet MS"/>
                <a:cs typeface="Trebuchet MS"/>
              </a:rPr>
              <a:t>por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60">
                <a:latin typeface="Trebuchet MS"/>
                <a:cs typeface="Trebuchet MS"/>
              </a:rPr>
              <a:t>parte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65">
                <a:latin typeface="Trebuchet MS"/>
                <a:cs typeface="Trebuchet MS"/>
              </a:rPr>
              <a:t>del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cliente.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426463" y="749616"/>
            <a:ext cx="8625840" cy="92201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9845" rIns="0" bIns="0" rtlCol="0" vert="horz">
            <a:spAutoFit/>
          </a:bodyPr>
          <a:lstStyle/>
          <a:p>
            <a:pPr algn="r" marR="83185">
              <a:lnSpc>
                <a:spcPct val="100000"/>
              </a:lnSpc>
              <a:spcBef>
                <a:spcPts val="235"/>
              </a:spcBef>
            </a:pPr>
            <a:r>
              <a:rPr dirty="0" sz="1800" i="1">
                <a:latin typeface="Carlito"/>
                <a:cs typeface="Carlito"/>
              </a:rPr>
              <a:t>Cuando</a:t>
            </a:r>
            <a:r>
              <a:rPr dirty="0" sz="1800" spc="-5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una</a:t>
            </a:r>
            <a:r>
              <a:rPr dirty="0" sz="1800" spc="-5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empresa</a:t>
            </a:r>
            <a:r>
              <a:rPr dirty="0" sz="1800" spc="-5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une</a:t>
            </a:r>
            <a:r>
              <a:rPr dirty="0" sz="1800" spc="-5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conocimiento,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trabajo,</a:t>
            </a:r>
            <a:r>
              <a:rPr dirty="0" sz="1800" spc="-5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compromiso,</a:t>
            </a:r>
            <a:r>
              <a:rPr dirty="0" sz="1800" spc="-4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creatividad</a:t>
            </a:r>
            <a:r>
              <a:rPr dirty="0" sz="1800" spc="-5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yestablece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spc="-25" i="1">
                <a:latin typeface="Carlito"/>
                <a:cs typeface="Carlito"/>
              </a:rPr>
              <a:t>un</a:t>
            </a:r>
            <a:endParaRPr sz="1800">
              <a:latin typeface="Carlito"/>
              <a:cs typeface="Carlito"/>
            </a:endParaRPr>
          </a:p>
          <a:p>
            <a:pPr algn="r" marR="83185">
              <a:lnSpc>
                <a:spcPct val="100000"/>
              </a:lnSpc>
              <a:spcBef>
                <a:spcPts val="25"/>
              </a:spcBef>
            </a:pPr>
            <a:r>
              <a:rPr dirty="0" sz="1800" i="1">
                <a:latin typeface="Carlito"/>
                <a:cs typeface="Carlito"/>
              </a:rPr>
              <a:t>método</a:t>
            </a:r>
            <a:r>
              <a:rPr dirty="0" sz="1800" spc="-3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propio,</a:t>
            </a:r>
            <a:r>
              <a:rPr dirty="0" sz="1800" spc="-1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se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convierte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en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una</a:t>
            </a:r>
            <a:r>
              <a:rPr dirty="0" sz="1800" spc="-3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organización capaz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de</a:t>
            </a:r>
            <a:r>
              <a:rPr dirty="0" sz="1800" spc="-20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enfrentarse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a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i="1">
                <a:latin typeface="Carlito"/>
                <a:cs typeface="Carlito"/>
              </a:rPr>
              <a:t>cualquier</a:t>
            </a:r>
            <a:r>
              <a:rPr dirty="0" sz="1800" spc="-10" i="1">
                <a:latin typeface="Carlito"/>
                <a:cs typeface="Carlito"/>
              </a:rPr>
              <a:t> </a:t>
            </a:r>
            <a:r>
              <a:rPr dirty="0" sz="1800" spc="-20" i="1">
                <a:latin typeface="Carlito"/>
                <a:cs typeface="Carlito"/>
              </a:rPr>
              <a:t>reto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7618"/>
            <a:ext cx="20031075" cy="7554595"/>
            <a:chOff x="0" y="7618"/>
            <a:chExt cx="20031075" cy="75545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2303" y="7619"/>
              <a:ext cx="9978645" cy="455809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8"/>
              <a:ext cx="10052049" cy="7554275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345691" y="4760784"/>
            <a:ext cx="8707120" cy="8826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3660" rIns="0" bIns="0" rtlCol="0" vert="horz">
            <a:spAutoFit/>
          </a:bodyPr>
          <a:lstStyle/>
          <a:p>
            <a:pPr marL="1571625" marR="763905" indent="-128270">
              <a:lnSpc>
                <a:spcPts val="2100"/>
              </a:lnSpc>
              <a:spcBef>
                <a:spcPts val="580"/>
              </a:spcBef>
            </a:pPr>
            <a:r>
              <a:rPr dirty="0" sz="1900" spc="-180" i="1">
                <a:latin typeface="Trebuchet MS"/>
                <a:cs typeface="Trebuchet MS"/>
              </a:rPr>
              <a:t>Buscamos</a:t>
            </a:r>
            <a:r>
              <a:rPr dirty="0" sz="1900" spc="-350" i="1">
                <a:latin typeface="Trebuchet MS"/>
                <a:cs typeface="Trebuchet MS"/>
              </a:rPr>
              <a:t> </a:t>
            </a:r>
            <a:r>
              <a:rPr dirty="0" sz="1900" spc="-70" i="1">
                <a:latin typeface="Trebuchet MS"/>
                <a:cs typeface="Trebuchet MS"/>
              </a:rPr>
              <a:t>la</a:t>
            </a:r>
            <a:r>
              <a:rPr dirty="0" sz="1900" spc="-310" i="1">
                <a:latin typeface="Trebuchet MS"/>
                <a:cs typeface="Trebuchet MS"/>
              </a:rPr>
              <a:t> </a:t>
            </a:r>
            <a:r>
              <a:rPr dirty="0" sz="1900" spc="-140" i="1">
                <a:latin typeface="Trebuchet MS"/>
                <a:cs typeface="Trebuchet MS"/>
              </a:rPr>
              <a:t>máximaeficaciaen</a:t>
            </a:r>
            <a:r>
              <a:rPr dirty="0" sz="1600" spc="-140" i="1">
                <a:latin typeface="Carlito"/>
                <a:cs typeface="Carlito"/>
              </a:rPr>
              <a:t>cada</a:t>
            </a:r>
            <a:r>
              <a:rPr dirty="0" sz="1600" spc="65" i="1">
                <a:latin typeface="Carlito"/>
                <a:cs typeface="Carlito"/>
              </a:rPr>
              <a:t> </a:t>
            </a:r>
            <a:r>
              <a:rPr dirty="0" sz="1900" spc="-80" i="1">
                <a:latin typeface="Trebuchet MS"/>
                <a:cs typeface="Trebuchet MS"/>
              </a:rPr>
              <a:t>unadelas</a:t>
            </a:r>
            <a:r>
              <a:rPr dirty="0" sz="1900" spc="-265" i="1">
                <a:latin typeface="Trebuchet MS"/>
                <a:cs typeface="Trebuchet MS"/>
              </a:rPr>
              <a:t> </a:t>
            </a:r>
            <a:r>
              <a:rPr dirty="0" sz="1900" spc="-135" i="1">
                <a:latin typeface="Trebuchet MS"/>
                <a:cs typeface="Trebuchet MS"/>
              </a:rPr>
              <a:t>fases</a:t>
            </a:r>
            <a:r>
              <a:rPr dirty="0" sz="1900" spc="-310" i="1">
                <a:latin typeface="Trebuchet MS"/>
                <a:cs typeface="Trebuchet MS"/>
              </a:rPr>
              <a:t> </a:t>
            </a:r>
            <a:r>
              <a:rPr dirty="0" sz="1900" spc="-150" i="1">
                <a:latin typeface="Trebuchet MS"/>
                <a:cs typeface="Trebuchet MS"/>
              </a:rPr>
              <a:t>denuestrosproyectos</a:t>
            </a:r>
            <a:r>
              <a:rPr dirty="0" sz="1900" spc="-150" i="1">
                <a:latin typeface="Trebuchet MS"/>
                <a:cs typeface="Trebuchet MS"/>
              </a:rPr>
              <a:t> </a:t>
            </a:r>
            <a:r>
              <a:rPr dirty="0" sz="1900" spc="-185" i="1">
                <a:latin typeface="Trebuchet MS"/>
                <a:cs typeface="Trebuchet MS"/>
              </a:rPr>
              <a:t>conmétodosdesarrolladosypatentadosparaconseguir</a:t>
            </a:r>
            <a:r>
              <a:rPr dirty="0" sz="1900" spc="-170" i="1">
                <a:latin typeface="Trebuchet MS"/>
                <a:cs typeface="Trebuchet MS"/>
              </a:rPr>
              <a:t> </a:t>
            </a:r>
            <a:r>
              <a:rPr dirty="0" sz="1900" spc="-180" i="1">
                <a:latin typeface="Trebuchet MS"/>
                <a:cs typeface="Trebuchet MS"/>
              </a:rPr>
              <a:t>agilidad</a:t>
            </a:r>
            <a:r>
              <a:rPr dirty="0" sz="1900" spc="-145" i="1">
                <a:latin typeface="Trebuchet MS"/>
                <a:cs typeface="Trebuchet MS"/>
              </a:rPr>
              <a:t> </a:t>
            </a:r>
            <a:r>
              <a:rPr dirty="0" sz="1900" spc="-85" i="1">
                <a:latin typeface="Trebuchet MS"/>
                <a:cs typeface="Trebuchet MS"/>
              </a:rPr>
              <a:t>ysencillez.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459209" y="3026713"/>
            <a:ext cx="128270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50" b="1">
                <a:latin typeface="Carlito"/>
                <a:cs typeface="Carlito"/>
              </a:rPr>
              <a:t>y</a:t>
            </a:r>
            <a:endParaRPr sz="1700">
              <a:latin typeface="Carlito"/>
              <a:cs typeface="Carli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439706" y="3026713"/>
            <a:ext cx="1807210" cy="765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84225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latin typeface="Carlito"/>
                <a:cs typeface="Carlito"/>
              </a:rPr>
              <a:t>Innovación vanguardia</a:t>
            </a:r>
            <a:endParaRPr sz="17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1000" spc="10">
                <a:latin typeface="Liberation Sans Narrow"/>
                <a:cs typeface="Liberation Sans Narrow"/>
              </a:rPr>
              <a:t>Apuesta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por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mejora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continua</a:t>
            </a:r>
            <a:r>
              <a:rPr dirty="0" sz="1000" spc="35">
                <a:latin typeface="Liberation Sans Narrow"/>
                <a:cs typeface="Liberation Sans Narrow"/>
              </a:rPr>
              <a:t> de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439706" y="3744741"/>
            <a:ext cx="2060575" cy="10826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>
              <a:lnSpc>
                <a:spcPct val="140100"/>
              </a:lnSpc>
              <a:spcBef>
                <a:spcPts val="185"/>
              </a:spcBef>
            </a:pPr>
            <a:r>
              <a:rPr dirty="0" sz="1000" spc="20">
                <a:latin typeface="Liberation Sans Narrow"/>
                <a:cs typeface="Liberation Sans Narrow"/>
              </a:rPr>
              <a:t>los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productos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existentes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en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empresa. </a:t>
            </a:r>
            <a:r>
              <a:rPr dirty="0" sz="1000">
                <a:latin typeface="Liberation Sans Narrow"/>
                <a:cs typeface="Liberation Sans Narrow"/>
              </a:rPr>
              <a:t>Desarrollo</a:t>
            </a:r>
            <a:r>
              <a:rPr dirty="0" sz="1000" spc="220">
                <a:latin typeface="Liberation Sans Narrow"/>
                <a:cs typeface="Liberation Sans Narrow"/>
              </a:rPr>
              <a:t> 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215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nuevos</a:t>
            </a:r>
            <a:r>
              <a:rPr dirty="0" sz="1000" spc="220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diseños</a:t>
            </a:r>
            <a:r>
              <a:rPr dirty="0" sz="1000" spc="220">
                <a:latin typeface="Liberation Sans Narrow"/>
                <a:cs typeface="Liberation Sans Narrow"/>
              </a:rPr>
              <a:t>  </a:t>
            </a:r>
            <a:r>
              <a:rPr dirty="0" sz="1000" spc="35">
                <a:latin typeface="Liberation Sans Narrow"/>
                <a:cs typeface="Liberation Sans Narrow"/>
              </a:rPr>
              <a:t>de </a:t>
            </a:r>
            <a:r>
              <a:rPr dirty="0" sz="1000" spc="50">
                <a:latin typeface="Liberation Sans Narrow"/>
                <a:cs typeface="Liberation Sans Narrow"/>
              </a:rPr>
              <a:t>productos,</a:t>
            </a:r>
            <a:r>
              <a:rPr dirty="0" sz="1000" spc="305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procesos</a:t>
            </a:r>
            <a:r>
              <a:rPr dirty="0" sz="1000" spc="300">
                <a:latin typeface="Liberation Sans Narrow"/>
                <a:cs typeface="Liberation Sans Narrow"/>
              </a:rPr>
              <a:t>  </a:t>
            </a:r>
            <a:r>
              <a:rPr dirty="0" sz="1000" spc="70">
                <a:latin typeface="Liberation Sans Narrow"/>
                <a:cs typeface="Liberation Sans Narrow"/>
              </a:rPr>
              <a:t>o</a:t>
            </a:r>
            <a:r>
              <a:rPr dirty="0" sz="1000" spc="305">
                <a:latin typeface="Liberation Sans Narrow"/>
                <a:cs typeface="Liberation Sans Narrow"/>
              </a:rPr>
              <a:t>  </a:t>
            </a:r>
            <a:r>
              <a:rPr dirty="0" sz="1000" spc="-10">
                <a:latin typeface="Liberation Sans Narrow"/>
                <a:cs typeface="Liberation Sans Narrow"/>
              </a:rPr>
              <a:t>servicios</a:t>
            </a:r>
            <a:endParaRPr sz="1000">
              <a:latin typeface="Liberation Sans Narrow"/>
              <a:cs typeface="Liberation Sans Narrow"/>
            </a:endParaRPr>
          </a:p>
          <a:p>
            <a:pPr marL="12700" marR="145415">
              <a:lnSpc>
                <a:spcPct val="133000"/>
              </a:lnSpc>
            </a:pPr>
            <a:r>
              <a:rPr dirty="0" sz="1000" spc="30">
                <a:latin typeface="Liberation Sans Narrow"/>
                <a:cs typeface="Liberation Sans Narrow"/>
              </a:rPr>
              <a:t>nuevos,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elaboración</a:t>
            </a:r>
            <a:r>
              <a:rPr dirty="0" sz="1000" spc="14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prototipos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o </a:t>
            </a:r>
            <a:r>
              <a:rPr dirty="0" sz="1000" spc="30">
                <a:latin typeface="Liberation Sans Narrow"/>
                <a:cs typeface="Liberation Sans Narrow"/>
              </a:rPr>
              <a:t>proyectos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piloto.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439706" y="4865779"/>
            <a:ext cx="213677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2000"/>
              </a:lnSpc>
              <a:spcBef>
                <a:spcPts val="100"/>
              </a:spcBef>
            </a:pPr>
            <a:r>
              <a:rPr dirty="0" sz="1000">
                <a:latin typeface="Liberation Sans Narrow"/>
                <a:cs typeface="Liberation Sans Narrow"/>
              </a:rPr>
              <a:t>Innovación</a:t>
            </a:r>
            <a:r>
              <a:rPr dirty="0" sz="1000" spc="215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tecnológica,</a:t>
            </a:r>
            <a:r>
              <a:rPr dirty="0" sz="1000" spc="215">
                <a:latin typeface="Liberation Sans Narrow"/>
                <a:cs typeface="Liberation Sans Narrow"/>
              </a:rPr>
              <a:t>  </a:t>
            </a:r>
            <a:r>
              <a:rPr dirty="0" sz="1000" spc="60">
                <a:latin typeface="Liberation Sans Narrow"/>
                <a:cs typeface="Liberation Sans Narrow"/>
              </a:rPr>
              <a:t>mejorando</a:t>
            </a:r>
            <a:r>
              <a:rPr dirty="0" sz="1000" spc="204">
                <a:latin typeface="Liberation Sans Narrow"/>
                <a:cs typeface="Liberation Sans Narrow"/>
              </a:rPr>
              <a:t>  </a:t>
            </a:r>
            <a:r>
              <a:rPr dirty="0" sz="1000" spc="-25">
                <a:latin typeface="Liberation Sans Narrow"/>
                <a:cs typeface="Liberation Sans Narrow"/>
              </a:rPr>
              <a:t>los</a:t>
            </a:r>
            <a:r>
              <a:rPr dirty="0" sz="1000" spc="10">
                <a:latin typeface="Liberation Sans Narrow"/>
                <a:cs typeface="Liberation Sans Narrow"/>
              </a:rPr>
              <a:t> procesos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productivos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y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fabricación.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7462312" y="5813683"/>
            <a:ext cx="217741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2000"/>
              </a:lnSpc>
              <a:spcBef>
                <a:spcPts val="100"/>
              </a:spcBef>
            </a:pPr>
            <a:r>
              <a:rPr dirty="0" sz="1000" spc="30">
                <a:latin typeface="Liberation Sans Narrow"/>
                <a:cs typeface="Liberation Sans Narrow"/>
              </a:rPr>
              <a:t>Mecanismos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protección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nuevos </a:t>
            </a:r>
            <a:r>
              <a:rPr dirty="0" sz="1000" spc="50">
                <a:latin typeface="Liberation Sans Narrow"/>
                <a:cs typeface="Liberation Sans Narrow"/>
              </a:rPr>
              <a:t>productos: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patentes,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modelos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utilidad.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462312" y="6278822"/>
            <a:ext cx="1789430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spc="10">
                <a:latin typeface="Liberation Sans Narrow"/>
                <a:cs typeface="Liberation Sans Narrow"/>
              </a:rPr>
              <a:t>Gestión</a:t>
            </a:r>
            <a:r>
              <a:rPr dirty="0" sz="1000" spc="60">
                <a:latin typeface="Liberation Sans Narrow"/>
                <a:cs typeface="Liberation Sans Narrow"/>
              </a:rPr>
              <a:t> de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los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productos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y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marcas </a:t>
            </a:r>
            <a:r>
              <a:rPr dirty="0" sz="1000" spc="45">
                <a:latin typeface="Liberation Sans Narrow"/>
                <a:cs typeface="Liberation Sans Narrow"/>
              </a:rPr>
              <a:t>propias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empresa.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688956" y="4570131"/>
            <a:ext cx="2141220" cy="1242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33000"/>
              </a:lnSpc>
              <a:spcBef>
                <a:spcPts val="100"/>
              </a:spcBef>
            </a:pPr>
            <a:r>
              <a:rPr dirty="0" sz="1000" spc="50">
                <a:latin typeface="Liberation Sans Narrow"/>
                <a:cs typeface="Liberation Sans Narrow"/>
              </a:rPr>
              <a:t>Nuestro</a:t>
            </a:r>
            <a:r>
              <a:rPr dirty="0" sz="1000" spc="185">
                <a:latin typeface="Liberation Sans Narrow"/>
                <a:cs typeface="Liberation Sans Narrow"/>
              </a:rPr>
              <a:t>  </a:t>
            </a:r>
            <a:r>
              <a:rPr dirty="0" sz="1000" spc="65">
                <a:latin typeface="Liberation Sans Narrow"/>
                <a:cs typeface="Liberation Sans Narrow"/>
              </a:rPr>
              <a:t>departamento</a:t>
            </a:r>
            <a:r>
              <a:rPr dirty="0" sz="1000" spc="190">
                <a:latin typeface="Liberation Sans Narrow"/>
                <a:cs typeface="Liberation Sans Narrow"/>
              </a:rPr>
              <a:t> 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80">
                <a:latin typeface="Liberation Sans Narrow"/>
                <a:cs typeface="Liberation Sans Narrow"/>
              </a:rPr>
              <a:t>  </a:t>
            </a:r>
            <a:r>
              <a:rPr dirty="0" sz="1000" spc="-10">
                <a:latin typeface="Liberation Sans Narrow"/>
                <a:cs typeface="Liberation Sans Narrow"/>
              </a:rPr>
              <a:t>ingeniería </a:t>
            </a:r>
            <a:r>
              <a:rPr dirty="0" sz="1000">
                <a:latin typeface="Liberation Sans Narrow"/>
                <a:cs typeface="Liberation Sans Narrow"/>
              </a:rPr>
              <a:t>colabora</a:t>
            </a:r>
            <a:r>
              <a:rPr dirty="0" sz="1000" spc="175">
                <a:latin typeface="Liberation Sans Narrow"/>
                <a:cs typeface="Liberation Sans Narrow"/>
              </a:rPr>
              <a:t>  </a:t>
            </a:r>
            <a:r>
              <a:rPr dirty="0" sz="1000" spc="60">
                <a:latin typeface="Liberation Sans Narrow"/>
                <a:cs typeface="Liberation Sans Narrow"/>
              </a:rPr>
              <a:t>directamente</a:t>
            </a:r>
            <a:r>
              <a:rPr dirty="0" sz="1000" spc="185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con</a:t>
            </a:r>
            <a:r>
              <a:rPr dirty="0" sz="1000" spc="190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el</a:t>
            </a:r>
            <a:r>
              <a:rPr dirty="0" sz="1000" spc="185">
                <a:latin typeface="Liberation Sans Narrow"/>
                <a:cs typeface="Liberation Sans Narrow"/>
              </a:rPr>
              <a:t>  </a:t>
            </a:r>
            <a:r>
              <a:rPr dirty="0" sz="1000" spc="-10">
                <a:latin typeface="Liberation Sans Narrow"/>
                <a:cs typeface="Liberation Sans Narrow"/>
              </a:rPr>
              <a:t>cliente </a:t>
            </a:r>
            <a:r>
              <a:rPr dirty="0" sz="1000">
                <a:latin typeface="Liberation Sans Narrow"/>
                <a:cs typeface="Liberation Sans Narrow"/>
              </a:rPr>
              <a:t>realizando</a:t>
            </a:r>
            <a:r>
              <a:rPr dirty="0" sz="1000" spc="140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el</a:t>
            </a:r>
            <a:r>
              <a:rPr dirty="0" sz="1000" spc="140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cálculo</a:t>
            </a:r>
            <a:r>
              <a:rPr dirty="0" sz="1000" spc="145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y</a:t>
            </a:r>
            <a:r>
              <a:rPr dirty="0" sz="1000" spc="145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diseño</a:t>
            </a:r>
            <a:r>
              <a:rPr dirty="0" sz="1000" spc="145">
                <a:latin typeface="Liberation Sans Narrow"/>
                <a:cs typeface="Liberation Sans Narrow"/>
              </a:rPr>
              <a:t> 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49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sus</a:t>
            </a:r>
            <a:r>
              <a:rPr dirty="0" sz="1000" spc="55">
                <a:latin typeface="Liberation Sans Narrow"/>
                <a:cs typeface="Liberation Sans Narrow"/>
              </a:rPr>
              <a:t> productos</a:t>
            </a:r>
            <a:r>
              <a:rPr dirty="0" sz="1000" spc="16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mediante</a:t>
            </a:r>
            <a:r>
              <a:rPr dirty="0" sz="1000" spc="1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1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utilización</a:t>
            </a:r>
            <a:r>
              <a:rPr dirty="0" sz="1000" spc="17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5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los</a:t>
            </a:r>
            <a:r>
              <a:rPr dirty="0" sz="1000">
                <a:latin typeface="Liberation Sans Narrow"/>
                <a:cs typeface="Liberation Sans Narrow"/>
              </a:rPr>
              <a:t> más</a:t>
            </a:r>
            <a:r>
              <a:rPr dirty="0" sz="1000" spc="38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avanzados</a:t>
            </a:r>
            <a:r>
              <a:rPr dirty="0" sz="1000" spc="39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programas</a:t>
            </a:r>
            <a:r>
              <a:rPr dirty="0" sz="1000" spc="39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</a:t>
            </a:r>
            <a:r>
              <a:rPr dirty="0" sz="1000" spc="38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cálculo</a:t>
            </a:r>
            <a:r>
              <a:rPr dirty="0" sz="1000" spc="405">
                <a:latin typeface="Liberation Sans Narrow"/>
                <a:cs typeface="Liberation Sans Narrow"/>
              </a:rPr>
              <a:t>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10">
                <a:latin typeface="Liberation Sans Narrow"/>
                <a:cs typeface="Liberation Sans Narrow"/>
              </a:rPr>
              <a:t> diseño</a:t>
            </a:r>
            <a:r>
              <a:rPr dirty="0" sz="1000" spc="200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3D.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688956" y="5882389"/>
            <a:ext cx="2518410" cy="80962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30400"/>
              </a:lnSpc>
              <a:spcBef>
                <a:spcPts val="10"/>
              </a:spcBef>
              <a:tabLst>
                <a:tab pos="2094230" algn="l"/>
              </a:tabLst>
            </a:pPr>
            <a:r>
              <a:rPr dirty="0" sz="1000" spc="30">
                <a:latin typeface="Liberation Sans Narrow"/>
                <a:cs typeface="Liberation Sans Narrow"/>
              </a:rPr>
              <a:t>Esta</a:t>
            </a:r>
            <a:r>
              <a:rPr dirty="0" sz="1000" spc="23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capacidad</a:t>
            </a:r>
            <a:r>
              <a:rPr dirty="0" sz="1000" spc="229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tecnológica,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unida</a:t>
            </a:r>
            <a:r>
              <a:rPr dirty="0" sz="1000" spc="23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a</a:t>
            </a:r>
            <a:r>
              <a:rPr dirty="0" sz="1000" spc="24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la</a:t>
            </a:r>
            <a:r>
              <a:rPr dirty="0" sz="1000" spc="20">
                <a:latin typeface="Liberation Sans Narrow"/>
                <a:cs typeface="Liberation Sans Narrow"/>
              </a:rPr>
              <a:t> experiencia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su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equipo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humano,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formado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por </a:t>
            </a:r>
            <a:r>
              <a:rPr dirty="0" sz="1000">
                <a:latin typeface="Liberation Sans Narrow"/>
                <a:cs typeface="Liberation Sans Narrow"/>
              </a:rPr>
              <a:t>ingenieros</a:t>
            </a:r>
            <a:r>
              <a:rPr dirty="0" sz="1000" spc="380">
                <a:latin typeface="Liberation Sans Narrow"/>
                <a:cs typeface="Liberation Sans Narrow"/>
              </a:rPr>
              <a:t>  </a:t>
            </a:r>
            <a:r>
              <a:rPr dirty="0" sz="1000" spc="60">
                <a:latin typeface="Liberation Sans Narrow"/>
                <a:cs typeface="Liberation Sans Narrow"/>
              </a:rPr>
              <a:t>altamente</a:t>
            </a:r>
            <a:r>
              <a:rPr dirty="0" sz="1000" spc="380">
                <a:latin typeface="Liberation Sans Narrow"/>
                <a:cs typeface="Liberation Sans Narrow"/>
              </a:rPr>
              <a:t>  </a:t>
            </a:r>
            <a:r>
              <a:rPr dirty="0" sz="1000" spc="-10">
                <a:latin typeface="Liberation Sans Narrow"/>
                <a:cs typeface="Liberation Sans Narrow"/>
              </a:rPr>
              <a:t>cualificados,</a:t>
            </a:r>
            <a:r>
              <a:rPr dirty="0" sz="1000">
                <a:latin typeface="Liberation Sans Narrow"/>
                <a:cs typeface="Liberation Sans Narrow"/>
              </a:rPr>
              <a:t>	</a:t>
            </a:r>
            <a:r>
              <a:rPr dirty="0" sz="1000" spc="55">
                <a:latin typeface="Liberation Sans Narrow"/>
                <a:cs typeface="Liberation Sans Narrow"/>
              </a:rPr>
              <a:t>permite </a:t>
            </a:r>
            <a:r>
              <a:rPr dirty="0" sz="1000" spc="50">
                <a:latin typeface="Liberation Sans Narrow"/>
                <a:cs typeface="Liberation Sans Narrow"/>
              </a:rPr>
              <a:t>ejecutar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necesidades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45">
                <a:latin typeface="Liberation Sans Narrow"/>
                <a:cs typeface="Liberation Sans Narrow"/>
              </a:rPr>
              <a:t> nuestros </a:t>
            </a:r>
            <a:r>
              <a:rPr dirty="0" sz="1000" spc="-10">
                <a:latin typeface="Liberation Sans Narrow"/>
                <a:cs typeface="Liberation Sans Narrow"/>
              </a:rPr>
              <a:t>clientes</a:t>
            </a:r>
            <a:r>
              <a:rPr dirty="0" sz="1000" spc="-10">
                <a:solidFill>
                  <a:srgbClr val="46616A"/>
                </a:solidFill>
                <a:latin typeface="Liberation Sans Narrow"/>
                <a:cs typeface="Liberation Sans Narrow"/>
              </a:rPr>
              <a:t>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128374" y="4394596"/>
            <a:ext cx="3941445" cy="1153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10" b="1">
                <a:latin typeface="Carlito"/>
                <a:cs typeface="Carlito"/>
              </a:rPr>
              <a:t>Ingeniería</a:t>
            </a:r>
            <a:endParaRPr sz="7400">
              <a:latin typeface="Carlito"/>
              <a:cs typeface="Carlito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004" y="4760855"/>
            <a:ext cx="932653" cy="877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19063" y="0"/>
            <a:ext cx="1685035" cy="710774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2049" cy="756189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94280" y="2339280"/>
            <a:ext cx="2962196" cy="259371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571719" y="5480165"/>
            <a:ext cx="468935" cy="81681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314297" y="478650"/>
            <a:ext cx="4682490" cy="2045335"/>
          </a:xfrm>
          <a:prstGeom prst="rect"/>
        </p:spPr>
        <p:txBody>
          <a:bodyPr wrap="square" lIns="0" tIns="248920" rIns="0" bIns="0" rtlCol="0" vert="horz">
            <a:spAutoFit/>
          </a:bodyPr>
          <a:lstStyle/>
          <a:p>
            <a:pPr marL="12700" marR="5080">
              <a:lnSpc>
                <a:spcPct val="79100"/>
              </a:lnSpc>
              <a:spcBef>
                <a:spcPts val="1960"/>
              </a:spcBef>
            </a:pPr>
            <a:r>
              <a:rPr dirty="0" sz="7400"/>
              <a:t>Calidad</a:t>
            </a:r>
            <a:r>
              <a:rPr dirty="0" sz="7400" spc="-30"/>
              <a:t> </a:t>
            </a:r>
            <a:r>
              <a:rPr dirty="0" sz="7400" spc="-50"/>
              <a:t>y </a:t>
            </a:r>
            <a:r>
              <a:rPr dirty="0" sz="7400"/>
              <a:t>Marcado</a:t>
            </a:r>
            <a:r>
              <a:rPr dirty="0" sz="7400" spc="-35"/>
              <a:t> </a:t>
            </a:r>
            <a:r>
              <a:rPr dirty="0" sz="7400" spc="-25"/>
              <a:t>CE</a:t>
            </a:r>
            <a:endParaRPr sz="7400"/>
          </a:p>
        </p:txBody>
      </p:sp>
      <p:sp>
        <p:nvSpPr>
          <p:cNvPr id="7" name="object 7" descr=""/>
          <p:cNvSpPr txBox="1"/>
          <p:nvPr/>
        </p:nvSpPr>
        <p:spPr>
          <a:xfrm>
            <a:off x="1345691" y="812100"/>
            <a:ext cx="8707120" cy="5854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9370" rIns="0" bIns="0" rtlCol="0" vert="horz">
            <a:spAutoFit/>
          </a:bodyPr>
          <a:lstStyle/>
          <a:p>
            <a:pPr marL="2280285" marR="786130" indent="-930275">
              <a:lnSpc>
                <a:spcPct val="125000"/>
              </a:lnSpc>
              <a:spcBef>
                <a:spcPts val="310"/>
              </a:spcBef>
            </a:pPr>
            <a:r>
              <a:rPr dirty="0" sz="1400" i="1">
                <a:latin typeface="Carlito"/>
                <a:cs typeface="Carlito"/>
              </a:rPr>
              <a:t>Nuestros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sistemas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patentados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permiten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realizar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el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montaje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forma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más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ágil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práctica,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ahorrando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tiempo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ycostes,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garantizando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vez</a:t>
            </a:r>
            <a:r>
              <a:rPr dirty="0" sz="1400" spc="-5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calidad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construcción.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300273" y="2719787"/>
            <a:ext cx="2576195" cy="3042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dirty="0" sz="1000" spc="20">
                <a:latin typeface="Liberation Sans Narrow"/>
                <a:cs typeface="Liberation Sans Narrow"/>
              </a:rPr>
              <a:t>Nuestros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sistemas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patentados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permiten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realizar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el</a:t>
            </a:r>
            <a:r>
              <a:rPr dirty="0" sz="1000" spc="45">
                <a:latin typeface="Liberation Sans Narrow"/>
                <a:cs typeface="Liberation Sans Narrow"/>
              </a:rPr>
              <a:t> montaje</a:t>
            </a:r>
            <a:r>
              <a:rPr dirty="0" sz="1000" spc="-1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forma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más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ágil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-8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práctica,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ahorrando </a:t>
            </a:r>
            <a:r>
              <a:rPr dirty="0" sz="1000" spc="70">
                <a:latin typeface="Liberation Sans Narrow"/>
                <a:cs typeface="Liberation Sans Narrow"/>
              </a:rPr>
              <a:t>tiempo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y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costes,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siempre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garantizando</a:t>
            </a:r>
            <a:r>
              <a:rPr dirty="0" sz="1000" spc="-3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</a:t>
            </a:r>
            <a:r>
              <a:rPr dirty="0" sz="1000" spc="-3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calidad</a:t>
            </a:r>
            <a:r>
              <a:rPr dirty="0" sz="1000" spc="50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>
                <a:latin typeface="Liberation Sans Narrow"/>
                <a:cs typeface="Liberation Sans Narrow"/>
              </a:rPr>
              <a:t> la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construcción.</a:t>
            </a:r>
            <a:endParaRPr sz="1000">
              <a:latin typeface="Liberation Sans Narrow"/>
              <a:cs typeface="Liberation Sans Narrow"/>
            </a:endParaRPr>
          </a:p>
          <a:p>
            <a:pPr marL="12700" marR="67310">
              <a:lnSpc>
                <a:spcPct val="133000"/>
              </a:lnSpc>
              <a:spcBef>
                <a:spcPts val="490"/>
              </a:spcBef>
            </a:pPr>
            <a:r>
              <a:rPr dirty="0" sz="1000" spc="60">
                <a:latin typeface="Liberation Sans Narrow"/>
                <a:cs typeface="Liberation Sans Narrow"/>
              </a:rPr>
              <a:t>Máxima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calidad,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fiabilidad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seguridad, </a:t>
            </a:r>
            <a:r>
              <a:rPr dirty="0" sz="1000" spc="55">
                <a:latin typeface="Liberation Sans Narrow"/>
                <a:cs typeface="Liberation Sans Narrow"/>
              </a:rPr>
              <a:t>cumpliendo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todos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requisitos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establecidos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por 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legislación</a:t>
            </a:r>
            <a:r>
              <a:rPr dirty="0" sz="1000" spc="20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y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normativa</a:t>
            </a:r>
            <a:r>
              <a:rPr dirty="0" sz="1000" spc="18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vigente</a:t>
            </a:r>
            <a:r>
              <a:rPr dirty="0" sz="1000" spc="240">
                <a:latin typeface="Liberation Sans Narrow"/>
                <a:cs typeface="Liberation Sans Narrow"/>
              </a:rPr>
              <a:t> </a:t>
            </a:r>
            <a:r>
              <a:rPr dirty="0" sz="1000" spc="-65" b="1">
                <a:latin typeface="Liberation Sans Narrow"/>
                <a:cs typeface="Liberation Sans Narrow"/>
              </a:rPr>
              <a:t>“certificado</a:t>
            </a:r>
            <a:r>
              <a:rPr dirty="0" sz="1000" spc="-10" b="1">
                <a:latin typeface="Liberation Sans Narrow"/>
                <a:cs typeface="Liberation Sans Narrow"/>
              </a:rPr>
              <a:t> </a:t>
            </a:r>
            <a:r>
              <a:rPr dirty="0" sz="1000" spc="-25" b="1">
                <a:latin typeface="Carlito"/>
                <a:cs typeface="Carlito"/>
              </a:rPr>
              <a:t>de</a:t>
            </a:r>
            <a:r>
              <a:rPr dirty="0" sz="1000" spc="500" b="1">
                <a:latin typeface="Carlito"/>
                <a:cs typeface="Carlito"/>
              </a:rPr>
              <a:t> </a:t>
            </a:r>
            <a:r>
              <a:rPr dirty="0" sz="1000" spc="-55" b="1">
                <a:latin typeface="Carlito"/>
                <a:cs typeface="Carlito"/>
              </a:rPr>
              <a:t>calidad</a:t>
            </a:r>
            <a:r>
              <a:rPr dirty="0" sz="1000" spc="-75" b="1">
                <a:latin typeface="Carlito"/>
                <a:cs typeface="Carlito"/>
              </a:rPr>
              <a:t> </a:t>
            </a:r>
            <a:r>
              <a:rPr dirty="0" sz="1000" spc="-20" b="1">
                <a:latin typeface="Carlito"/>
                <a:cs typeface="Carlito"/>
              </a:rPr>
              <a:t>ISO</a:t>
            </a:r>
            <a:r>
              <a:rPr dirty="0" sz="1000" spc="5" b="1">
                <a:latin typeface="Carlito"/>
                <a:cs typeface="Carlito"/>
              </a:rPr>
              <a:t> </a:t>
            </a:r>
            <a:r>
              <a:rPr dirty="0" sz="1000" spc="-10" b="1">
                <a:latin typeface="Liberation Sans Narrow"/>
                <a:cs typeface="Liberation Sans Narrow"/>
              </a:rPr>
              <a:t>9001:2015”</a:t>
            </a:r>
            <a:r>
              <a:rPr dirty="0" sz="1000" spc="-10">
                <a:latin typeface="Liberation Sans Narrow"/>
                <a:cs typeface="Liberation Sans Narrow"/>
              </a:rPr>
              <a:t>.</a:t>
            </a:r>
            <a:endParaRPr sz="1000">
              <a:latin typeface="Liberation Sans Narrow"/>
              <a:cs typeface="Liberation Sans Narrow"/>
            </a:endParaRPr>
          </a:p>
          <a:p>
            <a:pPr algn="just" marL="12700" marR="202565">
              <a:lnSpc>
                <a:spcPct val="134100"/>
              </a:lnSpc>
              <a:spcBef>
                <a:spcPts val="505"/>
              </a:spcBef>
            </a:pPr>
            <a:r>
              <a:rPr dirty="0" sz="1000">
                <a:latin typeface="Liberation Sans Narrow"/>
                <a:cs typeface="Liberation Sans Narrow"/>
              </a:rPr>
              <a:t>Flexibilidad</a:t>
            </a:r>
            <a:r>
              <a:rPr dirty="0" sz="1000" spc="49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suficiente</a:t>
            </a:r>
            <a:r>
              <a:rPr dirty="0" sz="1000" spc="484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para</a:t>
            </a:r>
            <a:r>
              <a:rPr dirty="0" sz="1000" spc="49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adaptarse</a:t>
            </a:r>
            <a:r>
              <a:rPr dirty="0" sz="1000" spc="140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de</a:t>
            </a:r>
            <a:r>
              <a:rPr dirty="0" sz="1000" spc="459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la</a:t>
            </a:r>
            <a:r>
              <a:rPr dirty="0" sz="1000" spc="55">
                <a:latin typeface="Liberation Sans Narrow"/>
                <a:cs typeface="Liberation Sans Narrow"/>
              </a:rPr>
              <a:t> manera</a:t>
            </a:r>
            <a:r>
              <a:rPr dirty="0" sz="1000" spc="26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más</a:t>
            </a:r>
            <a:r>
              <a:rPr dirty="0" sz="1000" spc="2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adecuada</a:t>
            </a:r>
            <a:r>
              <a:rPr dirty="0" sz="1000" spc="27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a</a:t>
            </a:r>
            <a:r>
              <a:rPr dirty="0" sz="1000" spc="26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</a:t>
            </a:r>
            <a:r>
              <a:rPr dirty="0" sz="1000" spc="24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prevención</a:t>
            </a:r>
            <a:r>
              <a:rPr dirty="0" sz="1000" spc="24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y</a:t>
            </a:r>
            <a:r>
              <a:rPr dirty="0" sz="1000" spc="26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no </a:t>
            </a:r>
            <a:r>
              <a:rPr dirty="0" sz="1000" spc="20">
                <a:latin typeface="Liberation Sans Narrow"/>
                <a:cs typeface="Liberation Sans Narrow"/>
              </a:rPr>
              <a:t>solo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detección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fallos.</a:t>
            </a:r>
            <a:endParaRPr sz="1000">
              <a:latin typeface="Liberation Sans Narrow"/>
              <a:cs typeface="Liberation Sans Narrow"/>
            </a:endParaRPr>
          </a:p>
          <a:p>
            <a:pPr marL="12700" marR="147320">
              <a:lnSpc>
                <a:spcPct val="129000"/>
              </a:lnSpc>
              <a:spcBef>
                <a:spcPts val="515"/>
              </a:spcBef>
            </a:pPr>
            <a:r>
              <a:rPr dirty="0" sz="1000" spc="55">
                <a:latin typeface="Liberation Sans Narrow"/>
                <a:cs typeface="Liberation Sans Narrow"/>
              </a:rPr>
              <a:t>Mejora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todos</a:t>
            </a:r>
            <a:r>
              <a:rPr dirty="0" sz="1000" spc="-5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los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procesos </a:t>
            </a:r>
            <a:r>
              <a:rPr dirty="0" sz="1000" spc="20">
                <a:latin typeface="Liberation Sans Narrow"/>
                <a:cs typeface="Liberation Sans Narrow"/>
              </a:rPr>
              <a:t>a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implementary</a:t>
            </a:r>
            <a:r>
              <a:rPr dirty="0" sz="1000" spc="-8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su</a:t>
            </a:r>
            <a:r>
              <a:rPr dirty="0" sz="1000" spc="45">
                <a:latin typeface="Liberation Sans Narrow"/>
                <a:cs typeface="Liberation Sans Narrow"/>
              </a:rPr>
              <a:t> orientación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principal</a:t>
            </a:r>
            <a:r>
              <a:rPr dirty="0" sz="1000" spc="20">
                <a:latin typeface="Liberation Sans Narrow"/>
                <a:cs typeface="Liberation Sans Narrow"/>
              </a:rPr>
              <a:t> a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satisfacción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de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los</a:t>
            </a:r>
            <a:r>
              <a:rPr dirty="0" sz="1000" spc="20">
                <a:latin typeface="Liberation Sans Narrow"/>
                <a:cs typeface="Liberation Sans Narrow"/>
              </a:rPr>
              <a:t> clientes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propio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personal.</a:t>
            </a:r>
            <a:endParaRPr sz="1000">
              <a:latin typeface="Liberation Sans Narrow"/>
              <a:cs typeface="Liberation Sans Narrow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389095" y="5480165"/>
            <a:ext cx="956633" cy="81681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8576" y="812271"/>
            <a:ext cx="545558" cy="6094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77205" cy="7562215"/>
            <a:chOff x="0" y="0"/>
            <a:chExt cx="18277205" cy="75622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2049" cy="756189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2303" y="0"/>
              <a:ext cx="8224565" cy="419538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345691" y="5606604"/>
            <a:ext cx="8707120" cy="5854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005" rIns="0" bIns="0" rtlCol="0" vert="horz">
            <a:spAutoFit/>
          </a:bodyPr>
          <a:lstStyle/>
          <a:p>
            <a:pPr marL="1129665" marR="1242695" indent="-565785">
              <a:lnSpc>
                <a:spcPct val="125000"/>
              </a:lnSpc>
              <a:spcBef>
                <a:spcPts val="315"/>
              </a:spcBef>
            </a:pPr>
            <a:r>
              <a:rPr dirty="0" sz="1400" i="1">
                <a:latin typeface="Carlito"/>
                <a:cs typeface="Carlito"/>
              </a:rPr>
              <a:t>Nuestra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capacidad</a:t>
            </a:r>
            <a:r>
              <a:rPr dirty="0" sz="1400" spc="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derespuesta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ynuestros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métodossólidos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ydefinidos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ofrecensoluciones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eficaces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yeconómicas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en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el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menor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tiempo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posible.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En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cualquier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parte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del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mundo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471918" y="4734807"/>
            <a:ext cx="2430145" cy="134429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800" b="1">
                <a:latin typeface="Carlito"/>
                <a:cs typeface="Carlito"/>
              </a:rPr>
              <a:t>Versatilidad</a:t>
            </a:r>
            <a:r>
              <a:rPr dirty="0" sz="1800" spc="-55" b="1">
                <a:latin typeface="Carlito"/>
                <a:cs typeface="Carlito"/>
              </a:rPr>
              <a:t> </a:t>
            </a:r>
            <a:r>
              <a:rPr dirty="0" sz="1800" b="1">
                <a:latin typeface="Carlito"/>
                <a:cs typeface="Carlito"/>
              </a:rPr>
              <a:t>y</a:t>
            </a:r>
            <a:r>
              <a:rPr dirty="0" sz="1800" spc="-5" b="1">
                <a:latin typeface="Carlito"/>
                <a:cs typeface="Carlito"/>
              </a:rPr>
              <a:t> </a:t>
            </a:r>
            <a:r>
              <a:rPr dirty="0" sz="1800" spc="-10" b="1">
                <a:latin typeface="Carlito"/>
                <a:cs typeface="Carlito"/>
              </a:rPr>
              <a:t>flexibilidad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000">
                <a:latin typeface="Liberation Sans Narrow"/>
                <a:cs typeface="Liberation Sans Narrow"/>
              </a:rPr>
              <a:t>Se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traduce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capacidad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000" spc="50">
                <a:latin typeface="Liberation Sans Narrow"/>
                <a:cs typeface="Liberation Sans Narrow"/>
              </a:rPr>
              <a:t>desmontaje,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fácil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ampliación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variación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los</a:t>
            </a:r>
            <a:endParaRPr sz="1000">
              <a:latin typeface="Liberation Sans Narrow"/>
              <a:cs typeface="Liberation Sans Narrow"/>
            </a:endParaRPr>
          </a:p>
          <a:p>
            <a:pPr marL="12700" marR="48895">
              <a:lnSpc>
                <a:spcPct val="134000"/>
              </a:lnSpc>
            </a:pPr>
            <a:r>
              <a:rPr dirty="0" sz="1000" spc="45">
                <a:latin typeface="Liberation Sans Narrow"/>
                <a:cs typeface="Liberation Sans Narrow"/>
              </a:rPr>
              <a:t>cerramientos,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con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una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recuperación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-20">
                <a:latin typeface="Liberation Sans Narrow"/>
                <a:cs typeface="Liberation Sans Narrow"/>
              </a:rPr>
              <a:t>100%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los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materiales </a:t>
            </a:r>
            <a:r>
              <a:rPr dirty="0" sz="1000" spc="60">
                <a:latin typeface="Liberation Sans Narrow"/>
                <a:cs typeface="Liberation Sans Narrow"/>
              </a:rPr>
              <a:t>ante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necesidad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una reubicación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85">
                <a:latin typeface="Liberation Sans Narrow"/>
                <a:cs typeface="Liberation Sans Narrow"/>
              </a:rPr>
              <a:t>y/o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reventa.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114468" y="3624995"/>
            <a:ext cx="2593975" cy="318262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 marR="1014730">
              <a:lnSpc>
                <a:spcPct val="78800"/>
              </a:lnSpc>
              <a:spcBef>
                <a:spcPts val="535"/>
              </a:spcBef>
            </a:pPr>
            <a:r>
              <a:rPr dirty="0" sz="1700" b="1">
                <a:latin typeface="Carlito"/>
                <a:cs typeface="Carlito"/>
              </a:rPr>
              <a:t>Agilidad</a:t>
            </a:r>
            <a:r>
              <a:rPr dirty="0" sz="1700" spc="-6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en</a:t>
            </a:r>
            <a:r>
              <a:rPr dirty="0" sz="1700" spc="-5" b="1">
                <a:latin typeface="Carlito"/>
                <a:cs typeface="Carlito"/>
              </a:rPr>
              <a:t> </a:t>
            </a:r>
            <a:r>
              <a:rPr dirty="0" sz="1700" spc="-20" b="1">
                <a:latin typeface="Carlito"/>
                <a:cs typeface="Carlito"/>
              </a:rPr>
              <a:t>todos </a:t>
            </a:r>
            <a:r>
              <a:rPr dirty="0" sz="1700" b="1">
                <a:latin typeface="Carlito"/>
                <a:cs typeface="Carlito"/>
              </a:rPr>
              <a:t>los</a:t>
            </a:r>
            <a:r>
              <a:rPr dirty="0" sz="1700" spc="-25" b="1">
                <a:latin typeface="Carlito"/>
                <a:cs typeface="Carlito"/>
              </a:rPr>
              <a:t> </a:t>
            </a:r>
            <a:r>
              <a:rPr dirty="0" sz="1700" spc="-10" b="1">
                <a:latin typeface="Carlito"/>
                <a:cs typeface="Carlito"/>
              </a:rPr>
              <a:t>procesos</a:t>
            </a:r>
            <a:endParaRPr sz="1700">
              <a:latin typeface="Carlito"/>
              <a:cs typeface="Carlito"/>
            </a:endParaRPr>
          </a:p>
          <a:p>
            <a:pPr marL="12700" marR="494030">
              <a:lnSpc>
                <a:spcPct val="115999"/>
              </a:lnSpc>
              <a:spcBef>
                <a:spcPts val="315"/>
              </a:spcBef>
            </a:pPr>
            <a:r>
              <a:rPr dirty="0" sz="1000" spc="75">
                <a:latin typeface="Liberation Sans Narrow"/>
                <a:cs typeface="Liberation Sans Narrow"/>
              </a:rPr>
              <a:t>Montaje </a:t>
            </a:r>
            <a:r>
              <a:rPr dirty="0" sz="1000" spc="20">
                <a:latin typeface="Liberation Sans Narrow"/>
                <a:cs typeface="Liberation Sans Narrow"/>
              </a:rPr>
              <a:t>realizado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con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personal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propio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20">
                <a:latin typeface="Liberation Sans Narrow"/>
                <a:cs typeface="Liberation Sans Narrow"/>
              </a:rPr>
              <a:t> especializado,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que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hacen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que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b="1">
                <a:latin typeface="Carlito"/>
                <a:cs typeface="Carlito"/>
              </a:rPr>
              <a:t>PROGRESS,</a:t>
            </a:r>
            <a:r>
              <a:rPr dirty="0" sz="1000" spc="100" b="1">
                <a:latin typeface="Carlito"/>
                <a:cs typeface="Carlito"/>
              </a:rPr>
              <a:t> </a:t>
            </a:r>
            <a:r>
              <a:rPr dirty="0" sz="1000" b="1">
                <a:latin typeface="Carlito"/>
                <a:cs typeface="Carlito"/>
              </a:rPr>
              <a:t>CORP.</a:t>
            </a:r>
            <a:r>
              <a:rPr dirty="0" sz="1000" spc="70" b="1">
                <a:latin typeface="Carlito"/>
                <a:cs typeface="Carlito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ofrezca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unos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plazos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entrega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10">
                <a:latin typeface="Liberation Sans Narrow"/>
                <a:cs typeface="Liberation Sans Narrow"/>
              </a:rPr>
              <a:t>incluso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inmediatos,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resultando incomparable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con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000" spc="55">
                <a:latin typeface="Liberation Sans Narrow"/>
                <a:cs typeface="Liberation Sans Narrow"/>
              </a:rPr>
              <a:t>otros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productos</a:t>
            </a:r>
            <a:r>
              <a:rPr dirty="0" sz="1000" spc="40">
                <a:solidFill>
                  <a:srgbClr val="46616A"/>
                </a:solidFill>
                <a:latin typeface="Liberation Sans Narrow"/>
                <a:cs typeface="Liberation Sans Narrow"/>
              </a:rPr>
              <a:t>.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700" b="1">
                <a:latin typeface="Carlito"/>
                <a:cs typeface="Carlito"/>
              </a:rPr>
              <a:t>Renting</a:t>
            </a:r>
            <a:r>
              <a:rPr dirty="0" sz="1700" spc="-30" b="1">
                <a:latin typeface="Carlito"/>
                <a:cs typeface="Carlito"/>
              </a:rPr>
              <a:t> </a:t>
            </a:r>
            <a:r>
              <a:rPr dirty="0" sz="1700" b="1">
                <a:latin typeface="Carlito"/>
                <a:cs typeface="Carlito"/>
              </a:rPr>
              <a:t>de</a:t>
            </a:r>
            <a:r>
              <a:rPr dirty="0" sz="1700" spc="-10" b="1">
                <a:latin typeface="Carlito"/>
                <a:cs typeface="Carlito"/>
              </a:rPr>
              <a:t> instalaciones</a:t>
            </a:r>
            <a:endParaRPr sz="1700">
              <a:latin typeface="Carlito"/>
              <a:cs typeface="Carlito"/>
            </a:endParaRPr>
          </a:p>
          <a:p>
            <a:pPr marL="12700" marR="474980">
              <a:lnSpc>
                <a:spcPts val="1600"/>
              </a:lnSpc>
              <a:spcBef>
                <a:spcPts val="25"/>
              </a:spcBef>
            </a:pPr>
            <a:r>
              <a:rPr dirty="0" sz="1000" spc="30">
                <a:latin typeface="Liberation Sans Narrow"/>
                <a:cs typeface="Liberation Sans Narrow"/>
              </a:rPr>
              <a:t>Nuestros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ágiles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sistemas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fabricación </a:t>
            </a:r>
            <a:r>
              <a:rPr dirty="0" sz="1000" spc="-50">
                <a:latin typeface="Liberation Sans Narrow"/>
                <a:cs typeface="Liberation Sans Narrow"/>
              </a:rPr>
              <a:t>y</a:t>
            </a:r>
            <a:r>
              <a:rPr dirty="0" sz="1000" spc="65">
                <a:latin typeface="Liberation Sans Narrow"/>
                <a:cs typeface="Liberation Sans Narrow"/>
              </a:rPr>
              <a:t> montaje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nos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permiten</a:t>
            </a:r>
            <a:r>
              <a:rPr dirty="0" sz="1000" spc="50">
                <a:latin typeface="Liberation Sans Narrow"/>
                <a:cs typeface="Liberation Sans Narrow"/>
              </a:rPr>
              <a:t> ofrecer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-20">
                <a:latin typeface="Liberation Sans Narrow"/>
                <a:cs typeface="Liberation Sans Narrow"/>
              </a:rPr>
              <a:t>plan</a:t>
            </a:r>
            <a:endParaRPr sz="1000">
              <a:latin typeface="Liberation Sans Narrow"/>
              <a:cs typeface="Liberation Sans Narrow"/>
            </a:endParaRPr>
          </a:p>
          <a:p>
            <a:pPr marL="12700" marR="178435">
              <a:lnSpc>
                <a:spcPct val="121000"/>
              </a:lnSpc>
              <a:spcBef>
                <a:spcPts val="70"/>
              </a:spcBef>
            </a:pP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renting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para</a:t>
            </a:r>
            <a:r>
              <a:rPr dirty="0" sz="1000" spc="55">
                <a:latin typeface="Liberation Sans Narrow"/>
                <a:cs typeface="Liberation Sans Narrow"/>
              </a:rPr>
              <a:t> todos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aquellos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proyectos</a:t>
            </a:r>
            <a:r>
              <a:rPr dirty="0" sz="1000" spc="500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donde</a:t>
            </a:r>
            <a:r>
              <a:rPr dirty="0" sz="1000" spc="30">
                <a:latin typeface="Liberation Sans Narrow"/>
                <a:cs typeface="Liberation Sans Narrow"/>
              </a:rPr>
              <a:t> la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instalación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una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nave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industrial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sea</a:t>
            </a:r>
            <a:endParaRPr sz="1000">
              <a:latin typeface="Liberation Sans Narrow"/>
              <a:cs typeface="Liberation Sans Narrow"/>
            </a:endParaRPr>
          </a:p>
          <a:p>
            <a:pPr marL="12700" marR="81915">
              <a:lnSpc>
                <a:spcPct val="133000"/>
              </a:lnSpc>
            </a:pPr>
            <a:r>
              <a:rPr dirty="0" sz="1000" spc="60">
                <a:latin typeface="Liberation Sans Narrow"/>
                <a:cs typeface="Liberation Sans Narrow"/>
              </a:rPr>
              <a:t>temporal,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encargándonos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75">
                <a:latin typeface="Liberation Sans Narrow"/>
                <a:cs typeface="Liberation Sans Narrow"/>
              </a:rPr>
              <a:t>tanto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instalación </a:t>
            </a:r>
            <a:r>
              <a:rPr dirty="0" sz="1000" spc="60">
                <a:latin typeface="Liberation Sans Narrow"/>
                <a:cs typeface="Liberation Sans Narrow"/>
              </a:rPr>
              <a:t>como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posible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desmontaje,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80">
                <a:latin typeface="Liberation Sans Narrow"/>
                <a:cs typeface="Liberation Sans Narrow"/>
              </a:rPr>
              <a:t>todo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llave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25">
                <a:latin typeface="Liberation Sans Narrow"/>
                <a:cs typeface="Liberation Sans Narrow"/>
              </a:rPr>
              <a:t>en </a:t>
            </a:r>
            <a:r>
              <a:rPr dirty="0" sz="1000" spc="45">
                <a:latin typeface="Liberation Sans Narrow"/>
                <a:cs typeface="Liberation Sans Narrow"/>
              </a:rPr>
              <a:t>mano.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834857" y="4186179"/>
            <a:ext cx="300672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6000" spc="-10" b="1">
                <a:latin typeface="Carlito"/>
                <a:cs typeface="Carlito"/>
              </a:rPr>
              <a:t>Gestión &amp;Renting</a:t>
            </a:r>
            <a:endParaRPr sz="6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2049" cy="75618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695669" y="6659713"/>
            <a:ext cx="60960" cy="62230"/>
          </a:xfrm>
          <a:custGeom>
            <a:avLst/>
            <a:gdLst/>
            <a:ahLst/>
            <a:cxnLst/>
            <a:rect l="l" t="t" r="r" b="b"/>
            <a:pathLst>
              <a:path w="60959" h="62229">
                <a:moveTo>
                  <a:pt x="7874" y="23825"/>
                </a:moveTo>
                <a:lnTo>
                  <a:pt x="4191" y="27520"/>
                </a:lnTo>
                <a:lnTo>
                  <a:pt x="4191" y="28956"/>
                </a:lnTo>
                <a:lnTo>
                  <a:pt x="7874" y="23825"/>
                </a:lnTo>
                <a:close/>
              </a:path>
              <a:path w="60959" h="62229">
                <a:moveTo>
                  <a:pt x="60833" y="27241"/>
                </a:moveTo>
                <a:lnTo>
                  <a:pt x="57023" y="21310"/>
                </a:lnTo>
                <a:lnTo>
                  <a:pt x="57023" y="27241"/>
                </a:lnTo>
                <a:lnTo>
                  <a:pt x="57023" y="33921"/>
                </a:lnTo>
                <a:lnTo>
                  <a:pt x="49276" y="50431"/>
                </a:lnTo>
                <a:lnTo>
                  <a:pt x="47625" y="52082"/>
                </a:lnTo>
                <a:lnTo>
                  <a:pt x="32893" y="58356"/>
                </a:lnTo>
                <a:lnTo>
                  <a:pt x="27940" y="58356"/>
                </a:lnTo>
                <a:lnTo>
                  <a:pt x="25654" y="58051"/>
                </a:lnTo>
                <a:lnTo>
                  <a:pt x="18415" y="50025"/>
                </a:lnTo>
                <a:lnTo>
                  <a:pt x="24384" y="50025"/>
                </a:lnTo>
                <a:lnTo>
                  <a:pt x="24384" y="49403"/>
                </a:lnTo>
                <a:lnTo>
                  <a:pt x="24384" y="34963"/>
                </a:lnTo>
                <a:lnTo>
                  <a:pt x="28448" y="34963"/>
                </a:lnTo>
                <a:lnTo>
                  <a:pt x="39116" y="49669"/>
                </a:lnTo>
                <a:lnTo>
                  <a:pt x="39751" y="50025"/>
                </a:lnTo>
                <a:lnTo>
                  <a:pt x="46863" y="50025"/>
                </a:lnTo>
                <a:lnTo>
                  <a:pt x="37338" y="35750"/>
                </a:lnTo>
                <a:lnTo>
                  <a:pt x="36957" y="34963"/>
                </a:lnTo>
                <a:lnTo>
                  <a:pt x="36068" y="33921"/>
                </a:lnTo>
                <a:lnTo>
                  <a:pt x="35687" y="33553"/>
                </a:lnTo>
                <a:lnTo>
                  <a:pt x="35179" y="33223"/>
                </a:lnTo>
                <a:lnTo>
                  <a:pt x="38227" y="32550"/>
                </a:lnTo>
                <a:lnTo>
                  <a:pt x="39293" y="30099"/>
                </a:lnTo>
                <a:lnTo>
                  <a:pt x="44069" y="19126"/>
                </a:lnTo>
                <a:lnTo>
                  <a:pt x="43180" y="17170"/>
                </a:lnTo>
                <a:lnTo>
                  <a:pt x="42926" y="16535"/>
                </a:lnTo>
                <a:lnTo>
                  <a:pt x="38354" y="12954"/>
                </a:lnTo>
                <a:lnTo>
                  <a:pt x="37719" y="12814"/>
                </a:lnTo>
                <a:lnTo>
                  <a:pt x="37719" y="25590"/>
                </a:lnTo>
                <a:lnTo>
                  <a:pt x="37084" y="27241"/>
                </a:lnTo>
                <a:lnTo>
                  <a:pt x="34417" y="29527"/>
                </a:lnTo>
                <a:lnTo>
                  <a:pt x="32385" y="30099"/>
                </a:lnTo>
                <a:lnTo>
                  <a:pt x="24384" y="30099"/>
                </a:lnTo>
                <a:lnTo>
                  <a:pt x="24384" y="17170"/>
                </a:lnTo>
                <a:lnTo>
                  <a:pt x="31369" y="17170"/>
                </a:lnTo>
                <a:lnTo>
                  <a:pt x="32639" y="17322"/>
                </a:lnTo>
                <a:lnTo>
                  <a:pt x="34544" y="17818"/>
                </a:lnTo>
                <a:lnTo>
                  <a:pt x="37719" y="25590"/>
                </a:lnTo>
                <a:lnTo>
                  <a:pt x="37719" y="12814"/>
                </a:lnTo>
                <a:lnTo>
                  <a:pt x="34671" y="12077"/>
                </a:lnTo>
                <a:lnTo>
                  <a:pt x="19558" y="12077"/>
                </a:lnTo>
                <a:lnTo>
                  <a:pt x="27940" y="3708"/>
                </a:lnTo>
                <a:lnTo>
                  <a:pt x="34036" y="3708"/>
                </a:lnTo>
                <a:lnTo>
                  <a:pt x="37592" y="4406"/>
                </a:lnTo>
                <a:lnTo>
                  <a:pt x="44069" y="7289"/>
                </a:lnTo>
                <a:lnTo>
                  <a:pt x="57023" y="27241"/>
                </a:lnTo>
                <a:lnTo>
                  <a:pt x="57023" y="21310"/>
                </a:lnTo>
                <a:lnTo>
                  <a:pt x="33274" y="0"/>
                </a:lnTo>
                <a:lnTo>
                  <a:pt x="27559" y="0"/>
                </a:lnTo>
                <a:lnTo>
                  <a:pt x="24892" y="355"/>
                </a:lnTo>
                <a:lnTo>
                  <a:pt x="7874" y="23825"/>
                </a:lnTo>
                <a:lnTo>
                  <a:pt x="17907" y="13804"/>
                </a:lnTo>
                <a:lnTo>
                  <a:pt x="17907" y="49403"/>
                </a:lnTo>
                <a:lnTo>
                  <a:pt x="4064" y="33921"/>
                </a:lnTo>
                <a:lnTo>
                  <a:pt x="4191" y="28956"/>
                </a:lnTo>
                <a:lnTo>
                  <a:pt x="0" y="34759"/>
                </a:lnTo>
                <a:lnTo>
                  <a:pt x="254" y="36766"/>
                </a:lnTo>
                <a:lnTo>
                  <a:pt x="27559" y="62191"/>
                </a:lnTo>
                <a:lnTo>
                  <a:pt x="33274" y="62191"/>
                </a:lnTo>
                <a:lnTo>
                  <a:pt x="60833" y="34963"/>
                </a:lnTo>
                <a:lnTo>
                  <a:pt x="60833" y="27241"/>
                </a:lnTo>
                <a:close/>
              </a:path>
            </a:pathLst>
          </a:custGeom>
          <a:solidFill>
            <a:srgbClr val="9D9E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345691" y="812100"/>
            <a:ext cx="8707120" cy="5854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9370" rIns="0" bIns="0" rtlCol="0" vert="horz">
            <a:spAutoFit/>
          </a:bodyPr>
          <a:lstStyle/>
          <a:p>
            <a:pPr marL="2672080" marR="785495" indent="938530">
              <a:lnSpc>
                <a:spcPct val="125000"/>
              </a:lnSpc>
              <a:spcBef>
                <a:spcPts val="310"/>
              </a:spcBef>
            </a:pPr>
            <a:r>
              <a:rPr dirty="0" sz="1400" i="1">
                <a:latin typeface="Carlito"/>
                <a:cs typeface="Carlito"/>
              </a:rPr>
              <a:t>Técnología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ypatentes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propias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más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2.000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referencias,</a:t>
            </a:r>
            <a:r>
              <a:rPr dirty="0" sz="1400" spc="-10" i="1">
                <a:latin typeface="Carlito"/>
                <a:cs typeface="Carlito"/>
              </a:rPr>
              <a:t> estableciendo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métodos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propios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que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nos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convierten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en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una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empresa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líder.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851621" y="487794"/>
            <a:ext cx="4158615" cy="2555875"/>
          </a:xfrm>
          <a:prstGeom prst="rect"/>
        </p:spPr>
        <p:txBody>
          <a:bodyPr wrap="square" lIns="0" tIns="243840" rIns="0" bIns="0" rtlCol="0" vert="horz">
            <a:spAutoFit/>
          </a:bodyPr>
          <a:lstStyle/>
          <a:p>
            <a:pPr marL="12700" marR="39370">
              <a:lnSpc>
                <a:spcPct val="78900"/>
              </a:lnSpc>
              <a:spcBef>
                <a:spcPts val="1920"/>
              </a:spcBef>
            </a:pPr>
            <a:r>
              <a:rPr dirty="0" sz="7200" spc="-10"/>
              <a:t>Soluciones Modulares</a:t>
            </a:r>
            <a:endParaRPr sz="7200"/>
          </a:p>
          <a:p>
            <a:pPr marL="12700">
              <a:lnSpc>
                <a:spcPts val="4465"/>
              </a:lnSpc>
            </a:pPr>
            <a:r>
              <a:rPr dirty="0" sz="4300"/>
              <a:t>Productos</a:t>
            </a:r>
            <a:r>
              <a:rPr dirty="0" sz="4300" spc="-165"/>
              <a:t> </a:t>
            </a:r>
            <a:r>
              <a:rPr dirty="0" sz="4300" spc="-10"/>
              <a:t>Propios</a:t>
            </a:r>
            <a:endParaRPr sz="4300"/>
          </a:p>
        </p:txBody>
      </p:sp>
      <p:sp>
        <p:nvSpPr>
          <p:cNvPr id="6" name="object 6" descr=""/>
          <p:cNvSpPr txBox="1"/>
          <p:nvPr/>
        </p:nvSpPr>
        <p:spPr>
          <a:xfrm>
            <a:off x="10592548" y="3675540"/>
            <a:ext cx="27343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30">
                <a:latin typeface="Liberation Sans Narrow"/>
                <a:cs typeface="Liberation Sans Narrow"/>
              </a:rPr>
              <a:t>Diseño,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fabricación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y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montaje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propios,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desde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-20">
                <a:latin typeface="Liberation Sans Narrow"/>
                <a:cs typeface="Liberation Sans Narrow"/>
              </a:rPr>
              <a:t>nave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592548" y="4031537"/>
            <a:ext cx="2874010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spc="30">
                <a:latin typeface="Liberation Sans Narrow"/>
                <a:cs typeface="Liberation Sans Narrow"/>
              </a:rPr>
              <a:t>naves prefabricadas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almacenaje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o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naves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industriales modulares.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592548" y="4502060"/>
            <a:ext cx="2860675" cy="836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dirty="0" sz="1000" spc="45">
                <a:latin typeface="Liberation Sans Narrow"/>
                <a:cs typeface="Liberation Sans Narrow"/>
              </a:rPr>
              <a:t>Nuestra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plantilla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altamente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cualificada,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con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formación </a:t>
            </a:r>
            <a:r>
              <a:rPr dirty="0" sz="1000" spc="30">
                <a:latin typeface="Liberation Sans Narrow"/>
                <a:cs typeface="Liberation Sans Narrow"/>
              </a:rPr>
              <a:t>desde</a:t>
            </a:r>
            <a:r>
              <a:rPr dirty="0" sz="1000" spc="114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economistas,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ingenieros,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aparejadores,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titulados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prevención</a:t>
            </a:r>
            <a:r>
              <a:rPr dirty="0" sz="1000" spc="55">
                <a:latin typeface="Liberation Sans Narrow"/>
                <a:cs typeface="Liberation Sans Narrow"/>
              </a:rPr>
              <a:t> de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riesgos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laborales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equipos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 </a:t>
            </a:r>
            <a:r>
              <a:rPr dirty="0" sz="1000" spc="65">
                <a:latin typeface="Liberation Sans Narrow"/>
                <a:cs typeface="Liberation Sans Narrow"/>
              </a:rPr>
              <a:t>montaje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propios.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557287" y="3648743"/>
            <a:ext cx="188404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Carlito"/>
                <a:cs typeface="Carlito"/>
              </a:rPr>
              <a:t>Soluciones</a:t>
            </a:r>
            <a:r>
              <a:rPr dirty="0" sz="1700" spc="-65" b="1">
                <a:latin typeface="Carlito"/>
                <a:cs typeface="Carlito"/>
              </a:rPr>
              <a:t> </a:t>
            </a:r>
            <a:r>
              <a:rPr dirty="0" sz="1700" spc="-10" b="1">
                <a:latin typeface="Carlito"/>
                <a:cs typeface="Carlito"/>
              </a:rPr>
              <a:t>metálicas</a:t>
            </a:r>
            <a:endParaRPr sz="170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567148" y="3789532"/>
            <a:ext cx="4305300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00" spc="-55">
                <a:latin typeface="Trebuchet MS"/>
                <a:cs typeface="Trebuchet MS"/>
              </a:rPr>
              <a:t>industrial</a:t>
            </a:r>
            <a:r>
              <a:rPr dirty="0" sz="1000" spc="-85">
                <a:latin typeface="Trebuchet MS"/>
                <a:cs typeface="Trebuchet MS"/>
              </a:rPr>
              <a:t> </a:t>
            </a:r>
            <a:r>
              <a:rPr dirty="0" sz="1000" spc="-65">
                <a:latin typeface="Trebuchet MS"/>
                <a:cs typeface="Trebuchet MS"/>
              </a:rPr>
              <a:t>metálica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75">
                <a:latin typeface="Trebuchet MS"/>
                <a:cs typeface="Trebuchet MS"/>
              </a:rPr>
              <a:t>“llave</a:t>
            </a:r>
            <a:r>
              <a:rPr dirty="0" sz="1000" spc="-70">
                <a:latin typeface="Trebuchet MS"/>
                <a:cs typeface="Trebuchet MS"/>
              </a:rPr>
              <a:t> </a:t>
            </a:r>
            <a:r>
              <a:rPr dirty="0" sz="1000" spc="-50">
                <a:latin typeface="Trebuchet MS"/>
                <a:cs typeface="Trebuchet MS"/>
              </a:rPr>
              <a:t>en</a:t>
            </a:r>
            <a:r>
              <a:rPr dirty="0" sz="1000" spc="-60">
                <a:latin typeface="Trebuchet MS"/>
                <a:cs typeface="Trebuchet MS"/>
              </a:rPr>
              <a:t> </a:t>
            </a:r>
            <a:r>
              <a:rPr dirty="0" sz="1000" spc="-55">
                <a:latin typeface="Trebuchet MS"/>
                <a:cs typeface="Trebuchet MS"/>
              </a:rPr>
              <a:t>mano”</a:t>
            </a:r>
            <a:r>
              <a:rPr dirty="0" sz="1000" spc="-65">
                <a:latin typeface="Trebuchet MS"/>
                <a:cs typeface="Trebuchet MS"/>
              </a:rPr>
              <a:t> </a:t>
            </a:r>
            <a:r>
              <a:rPr dirty="0" sz="1000" spc="-50">
                <a:latin typeface="Trebuchet MS"/>
                <a:cs typeface="Trebuchet MS"/>
              </a:rPr>
              <a:t>hasta</a:t>
            </a:r>
            <a:r>
              <a:rPr dirty="0" sz="1000" spc="-70">
                <a:latin typeface="Trebuchet MS"/>
                <a:cs typeface="Trebuchet MS"/>
              </a:rPr>
              <a:t> </a:t>
            </a:r>
            <a:r>
              <a:rPr dirty="0" sz="1000" spc="-75">
                <a:latin typeface="Trebuchet MS"/>
                <a:cs typeface="Trebuchet MS"/>
              </a:rPr>
              <a:t>el</a:t>
            </a:r>
            <a:r>
              <a:rPr dirty="0" sz="1000" spc="-60">
                <a:latin typeface="Trebuchet MS"/>
                <a:cs typeface="Trebuchet MS"/>
              </a:rPr>
              <a:t> </a:t>
            </a:r>
            <a:r>
              <a:rPr dirty="0" sz="1000" spc="-55">
                <a:latin typeface="Trebuchet MS"/>
                <a:cs typeface="Trebuchet MS"/>
              </a:rPr>
              <a:t>concepto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de</a:t>
            </a:r>
            <a:r>
              <a:rPr dirty="0" sz="1000" spc="250">
                <a:latin typeface="Trebuchet MS"/>
                <a:cs typeface="Trebuchet MS"/>
              </a:rPr>
              <a:t> </a:t>
            </a:r>
            <a:r>
              <a:rPr dirty="0" baseline="-31045" sz="2550" spc="-15" b="1">
                <a:latin typeface="Carlito"/>
                <a:cs typeface="Carlito"/>
              </a:rPr>
              <a:t>desmontables</a:t>
            </a:r>
            <a:endParaRPr baseline="-31045" sz="2550">
              <a:latin typeface="Carlito"/>
              <a:cs typeface="Carlito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57287" y="4177330"/>
            <a:ext cx="2718435" cy="10058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000" spc="20">
                <a:latin typeface="Liberation Sans Narrow"/>
                <a:cs typeface="Liberation Sans Narrow"/>
              </a:rPr>
              <a:t>Rapidez,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economía,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calidad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versatilidad.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000" spc="30">
                <a:latin typeface="Liberation Sans Narrow"/>
                <a:cs typeface="Liberation Sans Narrow"/>
              </a:rPr>
              <a:t>Con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estas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construcciones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estructura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metálica</a:t>
            </a:r>
            <a:endParaRPr sz="100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33000"/>
              </a:lnSpc>
            </a:pPr>
            <a:r>
              <a:rPr dirty="0" sz="1000" spc="20">
                <a:latin typeface="Liberation Sans Narrow"/>
                <a:cs typeface="Liberation Sans Narrow"/>
              </a:rPr>
              <a:t>ligera,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acero,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se</a:t>
            </a:r>
            <a:r>
              <a:rPr dirty="0" sz="1000" spc="55">
                <a:latin typeface="Liberation Sans Narrow"/>
                <a:cs typeface="Liberation Sans Narrow"/>
              </a:rPr>
              <a:t> atiende</a:t>
            </a:r>
            <a:r>
              <a:rPr dirty="0" sz="1000" spc="45">
                <a:latin typeface="Liberation Sans Narrow"/>
                <a:cs typeface="Liberation Sans Narrow"/>
              </a:rPr>
              <a:t> cualquier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necesidad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de </a:t>
            </a:r>
            <a:r>
              <a:rPr dirty="0" sz="1000" spc="20">
                <a:latin typeface="Liberation Sans Narrow"/>
                <a:cs typeface="Liberation Sans Narrow"/>
              </a:rPr>
              <a:t>naves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económicas,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rápidas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versátiles</a:t>
            </a:r>
            <a:r>
              <a:rPr dirty="0" sz="1000" spc="10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estructura </a:t>
            </a:r>
            <a:r>
              <a:rPr dirty="0" sz="1000" spc="45">
                <a:latin typeface="Liberation Sans Narrow"/>
                <a:cs typeface="Liberation Sans Narrow"/>
              </a:rPr>
              <a:t>metálica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desmontable.</a:t>
            </a:r>
            <a:endParaRPr sz="1000">
              <a:latin typeface="Liberation Sans Narrow"/>
              <a:cs typeface="Liberation Sans Narrow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3123" y="870181"/>
            <a:ext cx="520774" cy="490558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8974841" y="938769"/>
            <a:ext cx="60960" cy="64135"/>
          </a:xfrm>
          <a:custGeom>
            <a:avLst/>
            <a:gdLst/>
            <a:ahLst/>
            <a:cxnLst/>
            <a:rect l="l" t="t" r="r" b="b"/>
            <a:pathLst>
              <a:path w="60959" h="64134">
                <a:moveTo>
                  <a:pt x="8382" y="23876"/>
                </a:moveTo>
                <a:lnTo>
                  <a:pt x="4191" y="28194"/>
                </a:lnTo>
                <a:lnTo>
                  <a:pt x="4191" y="29845"/>
                </a:lnTo>
                <a:lnTo>
                  <a:pt x="8382" y="23876"/>
                </a:lnTo>
                <a:close/>
              </a:path>
              <a:path w="60959" h="64134">
                <a:moveTo>
                  <a:pt x="11684" y="48641"/>
                </a:moveTo>
                <a:lnTo>
                  <a:pt x="4064" y="34798"/>
                </a:lnTo>
                <a:lnTo>
                  <a:pt x="4191" y="29845"/>
                </a:lnTo>
                <a:lnTo>
                  <a:pt x="0" y="35814"/>
                </a:lnTo>
                <a:lnTo>
                  <a:pt x="254" y="37592"/>
                </a:lnTo>
                <a:lnTo>
                  <a:pt x="11684" y="48641"/>
                </a:lnTo>
                <a:close/>
              </a:path>
              <a:path w="60959" h="64134">
                <a:moveTo>
                  <a:pt x="22098" y="58420"/>
                </a:moveTo>
                <a:lnTo>
                  <a:pt x="11684" y="48641"/>
                </a:lnTo>
                <a:lnTo>
                  <a:pt x="15113" y="54864"/>
                </a:lnTo>
                <a:lnTo>
                  <a:pt x="17018" y="56007"/>
                </a:lnTo>
                <a:lnTo>
                  <a:pt x="19050" y="57277"/>
                </a:lnTo>
                <a:lnTo>
                  <a:pt x="21209" y="58166"/>
                </a:lnTo>
                <a:lnTo>
                  <a:pt x="22098" y="58420"/>
                </a:lnTo>
                <a:close/>
              </a:path>
              <a:path w="60959" h="64134">
                <a:moveTo>
                  <a:pt x="47015" y="12153"/>
                </a:moveTo>
                <a:lnTo>
                  <a:pt x="44069" y="7493"/>
                </a:lnTo>
                <a:lnTo>
                  <a:pt x="39471" y="5422"/>
                </a:lnTo>
                <a:lnTo>
                  <a:pt x="47015" y="12153"/>
                </a:lnTo>
                <a:close/>
              </a:path>
              <a:path w="60959" h="64134">
                <a:moveTo>
                  <a:pt x="60960" y="27940"/>
                </a:moveTo>
                <a:lnTo>
                  <a:pt x="57023" y="21082"/>
                </a:lnTo>
                <a:lnTo>
                  <a:pt x="47015" y="12153"/>
                </a:lnTo>
                <a:lnTo>
                  <a:pt x="57023" y="27940"/>
                </a:lnTo>
                <a:lnTo>
                  <a:pt x="57023" y="34798"/>
                </a:lnTo>
                <a:lnTo>
                  <a:pt x="46863" y="51054"/>
                </a:lnTo>
                <a:lnTo>
                  <a:pt x="37465" y="36576"/>
                </a:lnTo>
                <a:lnTo>
                  <a:pt x="37211" y="36068"/>
                </a:lnTo>
                <a:lnTo>
                  <a:pt x="36957" y="35814"/>
                </a:lnTo>
                <a:lnTo>
                  <a:pt x="36830" y="35560"/>
                </a:lnTo>
                <a:lnTo>
                  <a:pt x="35687" y="34417"/>
                </a:lnTo>
                <a:lnTo>
                  <a:pt x="35179" y="34036"/>
                </a:lnTo>
                <a:lnTo>
                  <a:pt x="38227" y="33401"/>
                </a:lnTo>
                <a:lnTo>
                  <a:pt x="40386" y="32004"/>
                </a:lnTo>
                <a:lnTo>
                  <a:pt x="41275" y="30861"/>
                </a:lnTo>
                <a:lnTo>
                  <a:pt x="43434" y="28194"/>
                </a:lnTo>
                <a:lnTo>
                  <a:pt x="44069" y="26162"/>
                </a:lnTo>
                <a:lnTo>
                  <a:pt x="44196" y="19558"/>
                </a:lnTo>
                <a:lnTo>
                  <a:pt x="43307" y="17653"/>
                </a:lnTo>
                <a:lnTo>
                  <a:pt x="42926" y="16891"/>
                </a:lnTo>
                <a:lnTo>
                  <a:pt x="38354" y="13335"/>
                </a:lnTo>
                <a:lnTo>
                  <a:pt x="37719" y="13081"/>
                </a:lnTo>
                <a:lnTo>
                  <a:pt x="37719" y="26162"/>
                </a:lnTo>
                <a:lnTo>
                  <a:pt x="37084" y="27940"/>
                </a:lnTo>
                <a:lnTo>
                  <a:pt x="34544" y="30226"/>
                </a:lnTo>
                <a:lnTo>
                  <a:pt x="32512" y="30861"/>
                </a:lnTo>
                <a:lnTo>
                  <a:pt x="24511" y="30861"/>
                </a:lnTo>
                <a:lnTo>
                  <a:pt x="24511" y="17653"/>
                </a:lnTo>
                <a:lnTo>
                  <a:pt x="31496" y="17653"/>
                </a:lnTo>
                <a:lnTo>
                  <a:pt x="32639" y="17780"/>
                </a:lnTo>
                <a:lnTo>
                  <a:pt x="34544" y="18288"/>
                </a:lnTo>
                <a:lnTo>
                  <a:pt x="37719" y="26162"/>
                </a:lnTo>
                <a:lnTo>
                  <a:pt x="37719" y="13081"/>
                </a:lnTo>
                <a:lnTo>
                  <a:pt x="34798" y="12319"/>
                </a:lnTo>
                <a:lnTo>
                  <a:pt x="19685" y="12319"/>
                </a:lnTo>
                <a:lnTo>
                  <a:pt x="27940" y="3810"/>
                </a:lnTo>
                <a:lnTo>
                  <a:pt x="34163" y="3810"/>
                </a:lnTo>
                <a:lnTo>
                  <a:pt x="37592" y="4572"/>
                </a:lnTo>
                <a:lnTo>
                  <a:pt x="39471" y="5422"/>
                </a:lnTo>
                <a:lnTo>
                  <a:pt x="37668" y="3810"/>
                </a:lnTo>
                <a:lnTo>
                  <a:pt x="33401" y="0"/>
                </a:lnTo>
                <a:lnTo>
                  <a:pt x="27559" y="0"/>
                </a:lnTo>
                <a:lnTo>
                  <a:pt x="25019" y="381"/>
                </a:lnTo>
                <a:lnTo>
                  <a:pt x="8382" y="23876"/>
                </a:lnTo>
                <a:lnTo>
                  <a:pt x="17907" y="14097"/>
                </a:lnTo>
                <a:lnTo>
                  <a:pt x="17907" y="51308"/>
                </a:lnTo>
                <a:lnTo>
                  <a:pt x="24511" y="51308"/>
                </a:lnTo>
                <a:lnTo>
                  <a:pt x="24511" y="35814"/>
                </a:lnTo>
                <a:lnTo>
                  <a:pt x="28448" y="35814"/>
                </a:lnTo>
                <a:lnTo>
                  <a:pt x="29083" y="35941"/>
                </a:lnTo>
                <a:lnTo>
                  <a:pt x="29337" y="36068"/>
                </a:lnTo>
                <a:lnTo>
                  <a:pt x="39243" y="50927"/>
                </a:lnTo>
                <a:lnTo>
                  <a:pt x="39751" y="51308"/>
                </a:lnTo>
                <a:lnTo>
                  <a:pt x="46863" y="51308"/>
                </a:lnTo>
                <a:lnTo>
                  <a:pt x="43942" y="56007"/>
                </a:lnTo>
                <a:lnTo>
                  <a:pt x="41910" y="57277"/>
                </a:lnTo>
                <a:lnTo>
                  <a:pt x="39751" y="58166"/>
                </a:lnTo>
                <a:lnTo>
                  <a:pt x="35306" y="59436"/>
                </a:lnTo>
                <a:lnTo>
                  <a:pt x="33020" y="59817"/>
                </a:lnTo>
                <a:lnTo>
                  <a:pt x="27940" y="59817"/>
                </a:lnTo>
                <a:lnTo>
                  <a:pt x="25654" y="59436"/>
                </a:lnTo>
                <a:lnTo>
                  <a:pt x="22098" y="58420"/>
                </a:lnTo>
                <a:lnTo>
                  <a:pt x="27559" y="63754"/>
                </a:lnTo>
                <a:lnTo>
                  <a:pt x="33401" y="63754"/>
                </a:lnTo>
                <a:lnTo>
                  <a:pt x="35941" y="63373"/>
                </a:lnTo>
                <a:lnTo>
                  <a:pt x="60960" y="35560"/>
                </a:lnTo>
                <a:lnTo>
                  <a:pt x="60960" y="27940"/>
                </a:lnTo>
                <a:close/>
              </a:path>
            </a:pathLst>
          </a:custGeom>
          <a:solidFill>
            <a:srgbClr val="9D9E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7223939" y="813617"/>
            <a:ext cx="145034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rlito"/>
                <a:cs typeface="Carlito"/>
              </a:rPr>
              <a:t>PRO-</a:t>
            </a:r>
            <a:r>
              <a:rPr dirty="0" sz="2400" spc="-20" b="1">
                <a:latin typeface="Carlito"/>
                <a:cs typeface="Carlito"/>
              </a:rPr>
              <a:t>RAPID</a:t>
            </a:r>
            <a:endParaRPr sz="2400">
              <a:latin typeface="Carlito"/>
              <a:cs typeface="Carlito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71036" y="1906475"/>
            <a:ext cx="520773" cy="490584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03567" y="2034348"/>
            <a:ext cx="74422" cy="63753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17284896" y="1913587"/>
            <a:ext cx="18491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PRO-MECARAPID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96943" y="2906194"/>
            <a:ext cx="472005" cy="490610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19174473" y="3034219"/>
            <a:ext cx="68580" cy="62230"/>
          </a:xfrm>
          <a:custGeom>
            <a:avLst/>
            <a:gdLst/>
            <a:ahLst/>
            <a:cxnLst/>
            <a:rect l="l" t="t" r="r" b="b"/>
            <a:pathLst>
              <a:path w="68580" h="62230">
                <a:moveTo>
                  <a:pt x="9271" y="23482"/>
                </a:moveTo>
                <a:lnTo>
                  <a:pt x="4699" y="27546"/>
                </a:lnTo>
                <a:lnTo>
                  <a:pt x="4699" y="29197"/>
                </a:lnTo>
                <a:lnTo>
                  <a:pt x="9271" y="23482"/>
                </a:lnTo>
                <a:close/>
              </a:path>
              <a:path w="68580" h="62230">
                <a:moveTo>
                  <a:pt x="12954" y="47358"/>
                </a:moveTo>
                <a:lnTo>
                  <a:pt x="4572" y="33896"/>
                </a:lnTo>
                <a:lnTo>
                  <a:pt x="4699" y="29197"/>
                </a:lnTo>
                <a:lnTo>
                  <a:pt x="0" y="34912"/>
                </a:lnTo>
                <a:lnTo>
                  <a:pt x="254" y="36690"/>
                </a:lnTo>
                <a:lnTo>
                  <a:pt x="12954" y="47358"/>
                </a:lnTo>
                <a:close/>
              </a:path>
              <a:path w="68580" h="62230">
                <a:moveTo>
                  <a:pt x="24638" y="57010"/>
                </a:moveTo>
                <a:lnTo>
                  <a:pt x="12954" y="47358"/>
                </a:lnTo>
                <a:lnTo>
                  <a:pt x="16891" y="53454"/>
                </a:lnTo>
                <a:lnTo>
                  <a:pt x="21209" y="55867"/>
                </a:lnTo>
                <a:lnTo>
                  <a:pt x="23622" y="56756"/>
                </a:lnTo>
                <a:lnTo>
                  <a:pt x="24638" y="57010"/>
                </a:lnTo>
                <a:close/>
              </a:path>
              <a:path w="68580" h="62230">
                <a:moveTo>
                  <a:pt x="52743" y="12026"/>
                </a:moveTo>
                <a:lnTo>
                  <a:pt x="49276" y="7239"/>
                </a:lnTo>
                <a:lnTo>
                  <a:pt x="43853" y="5143"/>
                </a:lnTo>
                <a:lnTo>
                  <a:pt x="52743" y="12026"/>
                </a:lnTo>
                <a:close/>
              </a:path>
              <a:path w="68580" h="62230">
                <a:moveTo>
                  <a:pt x="68199" y="27292"/>
                </a:moveTo>
                <a:lnTo>
                  <a:pt x="63754" y="20561"/>
                </a:lnTo>
                <a:lnTo>
                  <a:pt x="52743" y="12026"/>
                </a:lnTo>
                <a:lnTo>
                  <a:pt x="63754" y="27292"/>
                </a:lnTo>
                <a:lnTo>
                  <a:pt x="63754" y="33896"/>
                </a:lnTo>
                <a:lnTo>
                  <a:pt x="52451" y="49898"/>
                </a:lnTo>
                <a:lnTo>
                  <a:pt x="41783" y="35801"/>
                </a:lnTo>
                <a:lnTo>
                  <a:pt x="41529" y="35293"/>
                </a:lnTo>
                <a:lnTo>
                  <a:pt x="41275" y="34912"/>
                </a:lnTo>
                <a:lnTo>
                  <a:pt x="40386" y="33896"/>
                </a:lnTo>
                <a:lnTo>
                  <a:pt x="39370" y="33261"/>
                </a:lnTo>
                <a:lnTo>
                  <a:pt x="42672" y="32499"/>
                </a:lnTo>
                <a:lnTo>
                  <a:pt x="43891" y="30086"/>
                </a:lnTo>
                <a:lnTo>
                  <a:pt x="49403" y="19164"/>
                </a:lnTo>
                <a:lnTo>
                  <a:pt x="48387" y="17132"/>
                </a:lnTo>
                <a:lnTo>
                  <a:pt x="48006" y="16497"/>
                </a:lnTo>
                <a:lnTo>
                  <a:pt x="42926" y="12941"/>
                </a:lnTo>
                <a:lnTo>
                  <a:pt x="42164" y="12814"/>
                </a:lnTo>
                <a:lnTo>
                  <a:pt x="42164" y="25641"/>
                </a:lnTo>
                <a:lnTo>
                  <a:pt x="41402" y="27292"/>
                </a:lnTo>
                <a:lnTo>
                  <a:pt x="38608" y="29578"/>
                </a:lnTo>
                <a:lnTo>
                  <a:pt x="36195" y="30086"/>
                </a:lnTo>
                <a:lnTo>
                  <a:pt x="27305" y="30086"/>
                </a:lnTo>
                <a:lnTo>
                  <a:pt x="27305" y="17132"/>
                </a:lnTo>
                <a:lnTo>
                  <a:pt x="35179" y="17132"/>
                </a:lnTo>
                <a:lnTo>
                  <a:pt x="36449" y="17259"/>
                </a:lnTo>
                <a:lnTo>
                  <a:pt x="38735" y="17767"/>
                </a:lnTo>
                <a:lnTo>
                  <a:pt x="42164" y="25641"/>
                </a:lnTo>
                <a:lnTo>
                  <a:pt x="42164" y="12814"/>
                </a:lnTo>
                <a:lnTo>
                  <a:pt x="38862" y="12052"/>
                </a:lnTo>
                <a:lnTo>
                  <a:pt x="21971" y="12052"/>
                </a:lnTo>
                <a:lnTo>
                  <a:pt x="31369" y="3683"/>
                </a:lnTo>
                <a:lnTo>
                  <a:pt x="38227" y="3683"/>
                </a:lnTo>
                <a:lnTo>
                  <a:pt x="42037" y="4445"/>
                </a:lnTo>
                <a:lnTo>
                  <a:pt x="43853" y="5143"/>
                </a:lnTo>
                <a:lnTo>
                  <a:pt x="41960" y="3683"/>
                </a:lnTo>
                <a:lnTo>
                  <a:pt x="37211" y="0"/>
                </a:lnTo>
                <a:lnTo>
                  <a:pt x="30861" y="0"/>
                </a:lnTo>
                <a:lnTo>
                  <a:pt x="27813" y="381"/>
                </a:lnTo>
                <a:lnTo>
                  <a:pt x="9271" y="23482"/>
                </a:lnTo>
                <a:lnTo>
                  <a:pt x="20066" y="13830"/>
                </a:lnTo>
                <a:lnTo>
                  <a:pt x="20066" y="50025"/>
                </a:lnTo>
                <a:lnTo>
                  <a:pt x="27305" y="50025"/>
                </a:lnTo>
                <a:lnTo>
                  <a:pt x="27305" y="34912"/>
                </a:lnTo>
                <a:lnTo>
                  <a:pt x="31877" y="34912"/>
                </a:lnTo>
                <a:lnTo>
                  <a:pt x="32512" y="35039"/>
                </a:lnTo>
                <a:lnTo>
                  <a:pt x="32893" y="35293"/>
                </a:lnTo>
                <a:lnTo>
                  <a:pt x="43815" y="49644"/>
                </a:lnTo>
                <a:lnTo>
                  <a:pt x="44577" y="50025"/>
                </a:lnTo>
                <a:lnTo>
                  <a:pt x="52451" y="50025"/>
                </a:lnTo>
                <a:lnTo>
                  <a:pt x="49149" y="54724"/>
                </a:lnTo>
                <a:lnTo>
                  <a:pt x="46990" y="55867"/>
                </a:lnTo>
                <a:lnTo>
                  <a:pt x="44577" y="56756"/>
                </a:lnTo>
                <a:lnTo>
                  <a:pt x="39497" y="58026"/>
                </a:lnTo>
                <a:lnTo>
                  <a:pt x="36830" y="58407"/>
                </a:lnTo>
                <a:lnTo>
                  <a:pt x="31369" y="58407"/>
                </a:lnTo>
                <a:lnTo>
                  <a:pt x="28702" y="58026"/>
                </a:lnTo>
                <a:lnTo>
                  <a:pt x="24638" y="57010"/>
                </a:lnTo>
                <a:lnTo>
                  <a:pt x="30861" y="62217"/>
                </a:lnTo>
                <a:lnTo>
                  <a:pt x="37211" y="62217"/>
                </a:lnTo>
                <a:lnTo>
                  <a:pt x="40259" y="61836"/>
                </a:lnTo>
                <a:lnTo>
                  <a:pt x="68110" y="34912"/>
                </a:lnTo>
                <a:lnTo>
                  <a:pt x="68199" y="27292"/>
                </a:lnTo>
                <a:close/>
              </a:path>
            </a:pathLst>
          </a:custGeom>
          <a:solidFill>
            <a:srgbClr val="9D9E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7254036" y="2913305"/>
            <a:ext cx="15182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PRO-PLENAVE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98467" y="3959251"/>
            <a:ext cx="522296" cy="490636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432523" y="4085652"/>
            <a:ext cx="74422" cy="63753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7313471" y="3965093"/>
            <a:ext cx="181228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PRO-NAVERAPID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71036" y="6126324"/>
            <a:ext cx="520773" cy="490691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98467" y="5061075"/>
            <a:ext cx="522296" cy="490664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432523" y="5189028"/>
            <a:ext cx="74422" cy="63754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17313217" y="5068822"/>
            <a:ext cx="17938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PRO-NAVEPRESS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7254036" y="6224873"/>
            <a:ext cx="2018664" cy="5772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dirty="0" sz="1800" spc="-20" b="1">
                <a:latin typeface="Carlito"/>
                <a:cs typeface="Carlito"/>
              </a:rPr>
              <a:t>PRO- </a:t>
            </a:r>
            <a:r>
              <a:rPr dirty="0" sz="1800" spc="-10" b="1">
                <a:latin typeface="Carlito"/>
                <a:cs typeface="Carlito"/>
              </a:rPr>
              <a:t>ESTACIONAMIENTOS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3055" y="810747"/>
            <a:ext cx="170527" cy="17051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517357" y="2177191"/>
            <a:ext cx="4483735" cy="121983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2500" b="1">
                <a:latin typeface="Carlito"/>
                <a:cs typeface="Carlito"/>
              </a:rPr>
              <a:t>Sencillas,</a:t>
            </a:r>
            <a:r>
              <a:rPr dirty="0" sz="2500" spc="-75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rápidas</a:t>
            </a:r>
            <a:r>
              <a:rPr dirty="0" sz="2500" spc="-95" b="1">
                <a:latin typeface="Carlito"/>
                <a:cs typeface="Carlito"/>
              </a:rPr>
              <a:t> </a:t>
            </a:r>
            <a:r>
              <a:rPr dirty="0" sz="2500" spc="-10" b="1">
                <a:latin typeface="Carlito"/>
                <a:cs typeface="Carlito"/>
              </a:rPr>
              <a:t>yeconómicas</a:t>
            </a:r>
            <a:endParaRPr sz="2500">
              <a:latin typeface="Carlito"/>
              <a:cs typeface="Carlito"/>
            </a:endParaRPr>
          </a:p>
          <a:p>
            <a:pPr marL="12700" marR="5080">
              <a:lnSpc>
                <a:spcPct val="107100"/>
              </a:lnSpc>
              <a:spcBef>
                <a:spcPts val="285"/>
              </a:spcBef>
            </a:pPr>
            <a:r>
              <a:rPr dirty="0" sz="1400" i="1">
                <a:latin typeface="Carlito"/>
                <a:cs typeface="Carlito"/>
              </a:rPr>
              <a:t>Es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nave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modular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prefabricada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construcción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rápida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spc="-50" i="1">
                <a:latin typeface="Carlito"/>
                <a:cs typeface="Carlito"/>
              </a:rPr>
              <a:t>y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económica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que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mejorse</a:t>
            </a:r>
            <a:r>
              <a:rPr dirty="0" sz="1400" spc="-5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adapta a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sus</a:t>
            </a:r>
            <a:r>
              <a:rPr dirty="0" sz="1400" spc="-10" i="1">
                <a:latin typeface="Carlito"/>
                <a:cs typeface="Carlito"/>
              </a:rPr>
              <a:t> necesidades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por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tiempo, </a:t>
            </a:r>
            <a:r>
              <a:rPr dirty="0" sz="1400" i="1">
                <a:latin typeface="Carlito"/>
                <a:cs typeface="Carlito"/>
              </a:rPr>
              <a:t>precio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diseño.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39020" y="3531678"/>
            <a:ext cx="4405630" cy="1337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spc="10">
                <a:latin typeface="Liberation Sans Narrow"/>
                <a:cs typeface="Liberation Sans Narrow"/>
              </a:rPr>
              <a:t>En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menos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4</a:t>
            </a:r>
            <a:r>
              <a:rPr dirty="0" sz="1000" spc="14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semanas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desde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formalización</a:t>
            </a:r>
            <a:r>
              <a:rPr dirty="0" sz="1000" spc="-4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contratousted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puede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tener</a:t>
            </a:r>
            <a:r>
              <a:rPr dirty="0" sz="1000" spc="500">
                <a:latin typeface="Liberation Sans Narrow"/>
                <a:cs typeface="Liberation Sans Narrow"/>
              </a:rPr>
              <a:t>  </a:t>
            </a:r>
            <a:r>
              <a:rPr dirty="0" sz="1000">
                <a:latin typeface="Liberation Sans Narrow"/>
                <a:cs typeface="Liberation Sans Narrow"/>
              </a:rPr>
              <a:t>instalada</a:t>
            </a:r>
            <a:r>
              <a:rPr dirty="0" sz="1000" spc="13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su</a:t>
            </a:r>
            <a:r>
              <a:rPr dirty="0" sz="1000" spc="18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nave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industrial,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hangar,</a:t>
            </a:r>
            <a:r>
              <a:rPr dirty="0" sz="1000" spc="-3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nave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almacén,</a:t>
            </a:r>
            <a:r>
              <a:rPr dirty="0" sz="1000" spc="15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pabellón,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nave</a:t>
            </a:r>
            <a:r>
              <a:rPr dirty="0" sz="1000" spc="14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agrícola,</a:t>
            </a:r>
            <a:r>
              <a:rPr dirty="0" sz="1000" spc="20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garaje,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taller...</a:t>
            </a:r>
            <a:endParaRPr sz="1000">
              <a:latin typeface="Liberation Sans Narrow"/>
              <a:cs typeface="Liberation Sans Narrow"/>
            </a:endParaRPr>
          </a:p>
          <a:p>
            <a:pPr marL="12700" marR="775335">
              <a:lnSpc>
                <a:spcPct val="133000"/>
              </a:lnSpc>
              <a:spcBef>
                <a:spcPts val="490"/>
              </a:spcBef>
            </a:pPr>
            <a:r>
              <a:rPr dirty="0" sz="1000" spc="10">
                <a:latin typeface="Liberation Sans Narrow"/>
                <a:cs typeface="Liberation Sans Narrow"/>
              </a:rPr>
              <a:t>Economía,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rapidez</a:t>
            </a:r>
            <a:r>
              <a:rPr dirty="0" sz="1000" spc="-1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y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versatilidad</a:t>
            </a:r>
            <a:r>
              <a:rPr dirty="0" sz="1000" spc="-2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lo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definen.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Su</a:t>
            </a:r>
            <a:r>
              <a:rPr dirty="0" sz="1000" spc="22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estructura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metálica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y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sus</a:t>
            </a:r>
            <a:r>
              <a:rPr dirty="0" sz="1000" spc="20">
                <a:latin typeface="Liberation Sans Narrow"/>
                <a:cs typeface="Liberation Sans Narrow"/>
              </a:rPr>
              <a:t> cerramientos</a:t>
            </a:r>
            <a:r>
              <a:rPr dirty="0" sz="1000" spc="-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están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diseñados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para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satisfacer las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actuales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necesidades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de</a:t>
            </a:r>
            <a:r>
              <a:rPr dirty="0" sz="1000" spc="10">
                <a:latin typeface="Liberation Sans Narrow"/>
                <a:cs typeface="Liberation Sans Narrow"/>
              </a:rPr>
              <a:t> construcción</a:t>
            </a:r>
            <a:r>
              <a:rPr dirty="0" sz="1000" spc="25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industrial,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agrícola,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particular...</a:t>
            </a:r>
            <a:endParaRPr sz="10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cualquier</a:t>
            </a:r>
            <a:r>
              <a:rPr dirty="0" sz="1000" spc="-4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cliente.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47410" y="693528"/>
            <a:ext cx="1462405" cy="20567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640080" marR="5715" indent="6096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rlito"/>
                <a:cs typeface="Carlito"/>
              </a:rPr>
              <a:t>ALMACENES</a:t>
            </a:r>
            <a:r>
              <a:rPr dirty="0" sz="1000" spc="-35" b="1">
                <a:latin typeface="Carlito"/>
                <a:cs typeface="Carlito"/>
              </a:rPr>
              <a:t> </a:t>
            </a:r>
            <a:r>
              <a:rPr dirty="0" sz="1000" spc="-60" b="1">
                <a:latin typeface="Carlito"/>
                <a:cs typeface="Carlito"/>
              </a:rPr>
              <a:t>Y</a:t>
            </a:r>
            <a:r>
              <a:rPr dirty="0" sz="1000" spc="-10" b="1">
                <a:latin typeface="Carlito"/>
                <a:cs typeface="Carlito"/>
              </a:rPr>
              <a:t> AMPLIACIONES</a:t>
            </a:r>
            <a:endParaRPr sz="1000">
              <a:latin typeface="Carlito"/>
              <a:cs typeface="Carlito"/>
            </a:endParaRPr>
          </a:p>
          <a:p>
            <a:pPr algn="r" marR="10160">
              <a:lnSpc>
                <a:spcPct val="100000"/>
              </a:lnSpc>
              <a:spcBef>
                <a:spcPts val="335"/>
              </a:spcBef>
            </a:pPr>
            <a:r>
              <a:rPr dirty="0" sz="1000" b="1">
                <a:latin typeface="Carlito"/>
                <a:cs typeface="Carlito"/>
              </a:rPr>
              <a:t>NAVES</a:t>
            </a:r>
            <a:r>
              <a:rPr dirty="0" sz="1000" spc="-3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AGRÍCOLAS</a:t>
            </a:r>
            <a:endParaRPr sz="1000">
              <a:latin typeface="Carlito"/>
              <a:cs typeface="Carlito"/>
            </a:endParaRPr>
          </a:p>
          <a:p>
            <a:pPr algn="r" marL="327660" marR="10160" indent="-315595">
              <a:lnSpc>
                <a:spcPct val="142000"/>
              </a:lnSpc>
            </a:pPr>
            <a:r>
              <a:rPr dirty="0" sz="1000" b="1">
                <a:latin typeface="Carlito"/>
                <a:cs typeface="Carlito"/>
              </a:rPr>
              <a:t>NECESIDADES</a:t>
            </a:r>
            <a:r>
              <a:rPr dirty="0" sz="1000" spc="-55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INMEDIATAS </a:t>
            </a:r>
            <a:r>
              <a:rPr dirty="0" sz="1000" b="1">
                <a:latin typeface="Carlito"/>
                <a:cs typeface="Carlito"/>
              </a:rPr>
              <a:t>LOGÍSTICA</a:t>
            </a:r>
            <a:r>
              <a:rPr dirty="0" sz="1000" spc="-15" b="1">
                <a:latin typeface="Carlito"/>
                <a:cs typeface="Carlito"/>
              </a:rPr>
              <a:t> </a:t>
            </a:r>
            <a:r>
              <a:rPr dirty="0" sz="1000" b="1">
                <a:latin typeface="Carlito"/>
                <a:cs typeface="Carlito"/>
              </a:rPr>
              <a:t>-</a:t>
            </a:r>
            <a:r>
              <a:rPr dirty="0" sz="1000" spc="-2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GARAJES</a:t>
            </a:r>
            <a:endParaRPr sz="1000">
              <a:latin typeface="Carlito"/>
              <a:cs typeface="Carlito"/>
            </a:endParaRPr>
          </a:p>
          <a:p>
            <a:pPr algn="r" marL="960119" marR="5080" indent="-108585">
              <a:lnSpc>
                <a:spcPts val="1700"/>
              </a:lnSpc>
              <a:spcBef>
                <a:spcPts val="130"/>
              </a:spcBef>
            </a:pPr>
            <a:r>
              <a:rPr dirty="0" sz="1000" spc="-10" b="1">
                <a:latin typeface="Carlito"/>
                <a:cs typeface="Carlito"/>
              </a:rPr>
              <a:t>VEHÍCULOS EVENTOS</a:t>
            </a:r>
            <a:endParaRPr sz="1000">
              <a:latin typeface="Carlito"/>
              <a:cs typeface="Carlito"/>
            </a:endParaRPr>
          </a:p>
          <a:p>
            <a:pPr algn="r" marR="8255">
              <a:lnSpc>
                <a:spcPct val="100000"/>
              </a:lnSpc>
              <a:spcBef>
                <a:spcPts val="325"/>
              </a:spcBef>
            </a:pPr>
            <a:r>
              <a:rPr dirty="0" sz="1000" b="1">
                <a:latin typeface="Carlito"/>
                <a:cs typeface="Carlito"/>
              </a:rPr>
              <a:t>CENTROS</a:t>
            </a:r>
            <a:r>
              <a:rPr dirty="0" sz="1000" spc="-15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DEPORTIVOS</a:t>
            </a:r>
            <a:endParaRPr sz="1000">
              <a:latin typeface="Carlito"/>
              <a:cs typeface="Carlito"/>
            </a:endParaRPr>
          </a:p>
          <a:p>
            <a:pPr algn="r" marR="11430">
              <a:lnSpc>
                <a:spcPct val="100000"/>
              </a:lnSpc>
              <a:spcBef>
                <a:spcPts val="600"/>
              </a:spcBef>
            </a:pPr>
            <a:r>
              <a:rPr dirty="0" sz="1000" b="1">
                <a:latin typeface="Carlito"/>
                <a:cs typeface="Carlito"/>
              </a:rPr>
              <a:t>BOXES,</a:t>
            </a:r>
            <a:r>
              <a:rPr dirty="0" sz="1000" spc="-3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PICADEROS</a:t>
            </a:r>
            <a:endParaRPr sz="1000">
              <a:latin typeface="Carlito"/>
              <a:cs typeface="Carlito"/>
            </a:endParaRPr>
          </a:p>
          <a:p>
            <a:pPr algn="r" marR="22225">
              <a:lnSpc>
                <a:spcPct val="100000"/>
              </a:lnSpc>
              <a:spcBef>
                <a:spcPts val="600"/>
              </a:spcBef>
            </a:pPr>
            <a:r>
              <a:rPr dirty="0" sz="1000" spc="-10" b="1">
                <a:latin typeface="Carlito"/>
                <a:cs typeface="Carlito"/>
              </a:rPr>
              <a:t>HANGARES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345103" y="681870"/>
            <a:ext cx="1323340" cy="2044064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r" marR="7620">
              <a:lnSpc>
                <a:spcPct val="100000"/>
              </a:lnSpc>
              <a:spcBef>
                <a:spcPts val="305"/>
              </a:spcBef>
            </a:pPr>
            <a:r>
              <a:rPr dirty="0" sz="1000" b="1">
                <a:latin typeface="Carlito"/>
                <a:cs typeface="Carlito"/>
              </a:rPr>
              <a:t>CENTROS</a:t>
            </a:r>
            <a:r>
              <a:rPr dirty="0" sz="1000" spc="-15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PRODUCTIVOS</a:t>
            </a:r>
            <a:endParaRPr sz="1000">
              <a:latin typeface="Carlito"/>
              <a:cs typeface="Carlito"/>
            </a:endParaRPr>
          </a:p>
          <a:p>
            <a:pPr algn="r" marR="6985">
              <a:lnSpc>
                <a:spcPct val="100000"/>
              </a:lnSpc>
              <a:spcBef>
                <a:spcPts val="200"/>
              </a:spcBef>
            </a:pPr>
            <a:r>
              <a:rPr dirty="0" sz="1000" spc="-10" b="1">
                <a:latin typeface="Carlito"/>
                <a:cs typeface="Carlito"/>
              </a:rPr>
              <a:t>COMERCIO</a:t>
            </a:r>
            <a:endParaRPr sz="1000">
              <a:latin typeface="Carlito"/>
              <a:cs typeface="Carlito"/>
            </a:endParaRPr>
          </a:p>
          <a:p>
            <a:pPr algn="r" marL="12700" marR="5080" indent="354965">
              <a:lnSpc>
                <a:spcPts val="1580"/>
              </a:lnSpc>
              <a:spcBef>
                <a:spcPts val="85"/>
              </a:spcBef>
            </a:pPr>
            <a:r>
              <a:rPr dirty="0" sz="1000" b="1">
                <a:latin typeface="Carlito"/>
                <a:cs typeface="Carlito"/>
              </a:rPr>
              <a:t>OFICINAS</a:t>
            </a:r>
            <a:r>
              <a:rPr dirty="0" sz="1000" spc="-20" b="1">
                <a:latin typeface="Carlito"/>
                <a:cs typeface="Carlito"/>
              </a:rPr>
              <a:t> </a:t>
            </a:r>
            <a:r>
              <a:rPr dirty="0" sz="1000" b="1">
                <a:latin typeface="Carlito"/>
                <a:cs typeface="Carlito"/>
              </a:rPr>
              <a:t>-</a:t>
            </a:r>
            <a:r>
              <a:rPr dirty="0" sz="1000" spc="-25" b="1">
                <a:latin typeface="Carlito"/>
                <a:cs typeface="Carlito"/>
              </a:rPr>
              <a:t> </a:t>
            </a:r>
            <a:r>
              <a:rPr dirty="0" sz="1000" spc="-20" b="1">
                <a:latin typeface="Carlito"/>
                <a:cs typeface="Carlito"/>
              </a:rPr>
              <a:t>AULAS </a:t>
            </a:r>
            <a:r>
              <a:rPr dirty="0" sz="1000" b="1">
                <a:latin typeface="Carlito"/>
                <a:cs typeface="Carlito"/>
              </a:rPr>
              <a:t>JARDINERÍAS</a:t>
            </a:r>
            <a:r>
              <a:rPr dirty="0" sz="1000" spc="-25" b="1">
                <a:latin typeface="Carlito"/>
                <a:cs typeface="Carlito"/>
              </a:rPr>
              <a:t> </a:t>
            </a:r>
            <a:r>
              <a:rPr dirty="0" sz="1000" b="1">
                <a:latin typeface="Carlito"/>
                <a:cs typeface="Carlito"/>
              </a:rPr>
              <a:t>-</a:t>
            </a:r>
            <a:r>
              <a:rPr dirty="0" sz="1000" spc="-3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GARDENS</a:t>
            </a:r>
            <a:endParaRPr sz="1000">
              <a:latin typeface="Carlito"/>
              <a:cs typeface="Carlito"/>
            </a:endParaRPr>
          </a:p>
          <a:p>
            <a:pPr algn="r" marR="5080">
              <a:lnSpc>
                <a:spcPct val="100000"/>
              </a:lnSpc>
              <a:spcBef>
                <a:spcPts val="415"/>
              </a:spcBef>
            </a:pPr>
            <a:r>
              <a:rPr dirty="0" sz="1000" spc="-10" b="1">
                <a:latin typeface="Carlito"/>
                <a:cs typeface="Carlito"/>
              </a:rPr>
              <a:t>RECICLAJE</a:t>
            </a:r>
            <a:endParaRPr sz="1000">
              <a:latin typeface="Carlito"/>
              <a:cs typeface="Carlito"/>
            </a:endParaRPr>
          </a:p>
          <a:p>
            <a:pPr algn="r" marR="5080">
              <a:lnSpc>
                <a:spcPct val="100000"/>
              </a:lnSpc>
              <a:spcBef>
                <a:spcPts val="445"/>
              </a:spcBef>
            </a:pPr>
            <a:r>
              <a:rPr dirty="0" sz="1000" spc="-10" b="1">
                <a:latin typeface="Carlito"/>
                <a:cs typeface="Carlito"/>
              </a:rPr>
              <a:t>PROVISIONALES</a:t>
            </a:r>
            <a:endParaRPr sz="1000">
              <a:latin typeface="Carlito"/>
              <a:cs typeface="Carlito"/>
            </a:endParaRPr>
          </a:p>
          <a:p>
            <a:pPr algn="r" marL="227329" marR="5080" indent="423545">
              <a:lnSpc>
                <a:spcPct val="137000"/>
              </a:lnSpc>
              <a:spcBef>
                <a:spcPts val="5"/>
              </a:spcBef>
            </a:pPr>
            <a:r>
              <a:rPr dirty="0" sz="1000" spc="-10" b="1">
                <a:latin typeface="Carlito"/>
                <a:cs typeface="Carlito"/>
              </a:rPr>
              <a:t>COBERTIZOS CUBRICIÓN</a:t>
            </a:r>
            <a:r>
              <a:rPr dirty="0" sz="1000" spc="3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PATIOS </a:t>
            </a:r>
            <a:r>
              <a:rPr dirty="0" sz="1000" b="1">
                <a:latin typeface="Carlito"/>
                <a:cs typeface="Carlito"/>
              </a:rPr>
              <a:t>NAVES</a:t>
            </a:r>
            <a:r>
              <a:rPr dirty="0" sz="1000" spc="-20" b="1">
                <a:latin typeface="Carlito"/>
                <a:cs typeface="Carlito"/>
              </a:rPr>
              <a:t> </a:t>
            </a:r>
            <a:r>
              <a:rPr dirty="0" sz="1000" b="1">
                <a:latin typeface="Carlito"/>
                <a:cs typeface="Carlito"/>
              </a:rPr>
              <a:t>CON</a:t>
            </a:r>
            <a:r>
              <a:rPr dirty="0" sz="1000" spc="-3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PORCHE </a:t>
            </a:r>
            <a:r>
              <a:rPr dirty="0" sz="1000" b="1">
                <a:latin typeface="Carlito"/>
                <a:cs typeface="Carlito"/>
              </a:rPr>
              <a:t>NAVES</a:t>
            </a:r>
            <a:r>
              <a:rPr dirty="0" sz="1000" spc="-30" b="1">
                <a:latin typeface="Carlito"/>
                <a:cs typeface="Carlito"/>
              </a:rPr>
              <a:t> </a:t>
            </a:r>
            <a:r>
              <a:rPr dirty="0" sz="1000" spc="-10" b="1">
                <a:latin typeface="Carlito"/>
                <a:cs typeface="Carlito"/>
              </a:rPr>
              <a:t>ADOSADAS</a:t>
            </a:r>
            <a:endParaRPr sz="1000">
              <a:latin typeface="Carlito"/>
              <a:cs typeface="Carlito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0" y="6356412"/>
            <a:ext cx="10052050" cy="751840"/>
            <a:chOff x="0" y="6356412"/>
            <a:chExt cx="10052050" cy="751840"/>
          </a:xfrm>
        </p:grpSpPr>
        <p:sp>
          <p:nvSpPr>
            <p:cNvPr id="8" name="object 8" descr=""/>
            <p:cNvSpPr/>
            <p:nvPr/>
          </p:nvSpPr>
          <p:spPr>
            <a:xfrm>
              <a:off x="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76" y="30"/>
                  </a:moveTo>
                  <a:lnTo>
                    <a:pt x="0" y="30"/>
                  </a:lnTo>
                  <a:lnTo>
                    <a:pt x="0" y="751242"/>
                  </a:lnTo>
                  <a:lnTo>
                    <a:pt x="590776" y="751242"/>
                  </a:lnTo>
                  <a:lnTo>
                    <a:pt x="590776" y="30"/>
                  </a:lnTo>
                  <a:close/>
                </a:path>
              </a:pathLst>
            </a:custGeom>
            <a:solidFill>
              <a:srgbClr val="EAE1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91312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61" y="30"/>
                  </a:moveTo>
                  <a:lnTo>
                    <a:pt x="-14" y="30"/>
                  </a:lnTo>
                  <a:lnTo>
                    <a:pt x="-14" y="751242"/>
                  </a:lnTo>
                  <a:lnTo>
                    <a:pt x="590761" y="751242"/>
                  </a:lnTo>
                  <a:lnTo>
                    <a:pt x="590761" y="30"/>
                  </a:lnTo>
                  <a:close/>
                </a:path>
              </a:pathLst>
            </a:custGeom>
            <a:solidFill>
              <a:srgbClr val="EFEE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82624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33" y="30"/>
                  </a:moveTo>
                  <a:lnTo>
                    <a:pt x="-29" y="30"/>
                  </a:lnTo>
                  <a:lnTo>
                    <a:pt x="-29" y="751242"/>
                  </a:lnTo>
                  <a:lnTo>
                    <a:pt x="590733" y="751242"/>
                  </a:lnTo>
                  <a:lnTo>
                    <a:pt x="590733" y="30"/>
                  </a:lnTo>
                  <a:close/>
                </a:path>
              </a:pathLst>
            </a:custGeom>
            <a:solidFill>
              <a:srgbClr val="EAD1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773935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31" y="30"/>
                  </a:moveTo>
                  <a:lnTo>
                    <a:pt x="-44" y="30"/>
                  </a:lnTo>
                  <a:lnTo>
                    <a:pt x="-44" y="751242"/>
                  </a:lnTo>
                  <a:lnTo>
                    <a:pt x="590731" y="751242"/>
                  </a:lnTo>
                  <a:lnTo>
                    <a:pt x="590731" y="30"/>
                  </a:lnTo>
                  <a:close/>
                </a:path>
              </a:pathLst>
            </a:custGeom>
            <a:solidFill>
              <a:srgbClr val="DDD9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65248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16" y="30"/>
                  </a:moveTo>
                  <a:lnTo>
                    <a:pt x="-59" y="30"/>
                  </a:lnTo>
                  <a:lnTo>
                    <a:pt x="-59" y="751242"/>
                  </a:lnTo>
                  <a:lnTo>
                    <a:pt x="590716" y="751242"/>
                  </a:lnTo>
                  <a:lnTo>
                    <a:pt x="590716" y="30"/>
                  </a:lnTo>
                  <a:close/>
                </a:path>
              </a:pathLst>
            </a:custGeom>
            <a:solidFill>
              <a:srgbClr val="4315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95656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88" y="30"/>
                  </a:moveTo>
                  <a:lnTo>
                    <a:pt x="-74" y="30"/>
                  </a:lnTo>
                  <a:lnTo>
                    <a:pt x="-74" y="751242"/>
                  </a:lnTo>
                  <a:lnTo>
                    <a:pt x="590688" y="751242"/>
                  </a:lnTo>
                  <a:lnTo>
                    <a:pt x="590688" y="30"/>
                  </a:lnTo>
                  <a:close/>
                </a:path>
              </a:pathLst>
            </a:custGeom>
            <a:solidFill>
              <a:srgbClr val="0049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547871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74" y="30"/>
                  </a:moveTo>
                  <a:lnTo>
                    <a:pt x="-89" y="30"/>
                  </a:lnTo>
                  <a:lnTo>
                    <a:pt x="-89" y="751242"/>
                  </a:lnTo>
                  <a:lnTo>
                    <a:pt x="590674" y="751242"/>
                  </a:lnTo>
                  <a:lnTo>
                    <a:pt x="590674" y="30"/>
                  </a:lnTo>
                  <a:close/>
                </a:path>
              </a:pathLst>
            </a:custGeom>
            <a:solidFill>
              <a:srgbClr val="5F7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139184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59" y="30"/>
                  </a:moveTo>
                  <a:lnTo>
                    <a:pt x="-104" y="30"/>
                  </a:lnTo>
                  <a:lnTo>
                    <a:pt x="-104" y="751242"/>
                  </a:lnTo>
                  <a:lnTo>
                    <a:pt x="590659" y="751242"/>
                  </a:lnTo>
                  <a:lnTo>
                    <a:pt x="590659" y="30"/>
                  </a:lnTo>
                  <a:close/>
                </a:path>
              </a:pathLst>
            </a:custGeom>
            <a:solidFill>
              <a:srgbClr val="006A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730496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56" y="30"/>
                  </a:moveTo>
                  <a:lnTo>
                    <a:pt x="-119" y="30"/>
                  </a:lnTo>
                  <a:lnTo>
                    <a:pt x="-119" y="751242"/>
                  </a:lnTo>
                  <a:lnTo>
                    <a:pt x="590656" y="751242"/>
                  </a:lnTo>
                  <a:lnTo>
                    <a:pt x="590656" y="30"/>
                  </a:lnTo>
                  <a:close/>
                </a:path>
              </a:pathLst>
            </a:custGeom>
            <a:solidFill>
              <a:srgbClr val="95B8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321808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41" y="30"/>
                  </a:moveTo>
                  <a:lnTo>
                    <a:pt x="-134" y="30"/>
                  </a:lnTo>
                  <a:lnTo>
                    <a:pt x="-134" y="751242"/>
                  </a:lnTo>
                  <a:lnTo>
                    <a:pt x="590641" y="751242"/>
                  </a:lnTo>
                  <a:lnTo>
                    <a:pt x="590641" y="30"/>
                  </a:lnTo>
                  <a:close/>
                </a:path>
              </a:pathLst>
            </a:custGeom>
            <a:solidFill>
              <a:srgbClr val="1038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91312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614" y="30"/>
                  </a:moveTo>
                  <a:lnTo>
                    <a:pt x="-149" y="30"/>
                  </a:lnTo>
                  <a:lnTo>
                    <a:pt x="-149" y="751242"/>
                  </a:lnTo>
                  <a:lnTo>
                    <a:pt x="590614" y="751242"/>
                  </a:lnTo>
                  <a:lnTo>
                    <a:pt x="590614" y="30"/>
                  </a:lnTo>
                  <a:close/>
                </a:path>
              </a:pathLst>
            </a:custGeom>
            <a:solidFill>
              <a:srgbClr val="2034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504431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611" y="30"/>
                  </a:moveTo>
                  <a:lnTo>
                    <a:pt x="-164" y="30"/>
                  </a:lnTo>
                  <a:lnTo>
                    <a:pt x="-164" y="751242"/>
                  </a:lnTo>
                  <a:lnTo>
                    <a:pt x="590611" y="751242"/>
                  </a:lnTo>
                  <a:lnTo>
                    <a:pt x="590611" y="30"/>
                  </a:lnTo>
                  <a:close/>
                </a:path>
              </a:pathLst>
            </a:custGeom>
            <a:solidFill>
              <a:srgbClr val="A9A2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095743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97" y="30"/>
                  </a:moveTo>
                  <a:lnTo>
                    <a:pt x="-179" y="30"/>
                  </a:lnTo>
                  <a:lnTo>
                    <a:pt x="-179" y="751242"/>
                  </a:lnTo>
                  <a:lnTo>
                    <a:pt x="590597" y="751242"/>
                  </a:lnTo>
                  <a:lnTo>
                    <a:pt x="590597" y="30"/>
                  </a:lnTo>
                  <a:close/>
                </a:path>
              </a:pathLst>
            </a:custGeom>
            <a:solidFill>
              <a:srgbClr val="8991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687056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69" y="30"/>
                  </a:moveTo>
                  <a:lnTo>
                    <a:pt x="-194" y="30"/>
                  </a:lnTo>
                  <a:lnTo>
                    <a:pt x="-194" y="751242"/>
                  </a:lnTo>
                  <a:lnTo>
                    <a:pt x="590569" y="751242"/>
                  </a:lnTo>
                  <a:lnTo>
                    <a:pt x="590569" y="30"/>
                  </a:lnTo>
                  <a:close/>
                </a:path>
              </a:pathLst>
            </a:custGeom>
            <a:solidFill>
              <a:srgbClr val="781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278368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67" y="30"/>
                  </a:moveTo>
                  <a:lnTo>
                    <a:pt x="-209" y="30"/>
                  </a:lnTo>
                  <a:lnTo>
                    <a:pt x="-209" y="751242"/>
                  </a:lnTo>
                  <a:lnTo>
                    <a:pt x="590567" y="751242"/>
                  </a:lnTo>
                  <a:lnTo>
                    <a:pt x="590567" y="30"/>
                  </a:lnTo>
                  <a:close/>
                </a:path>
              </a:pathLst>
            </a:custGeom>
            <a:solidFill>
              <a:srgbClr val="5E10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86968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39" y="30"/>
                  </a:moveTo>
                  <a:lnTo>
                    <a:pt x="-224" y="30"/>
                  </a:lnTo>
                  <a:lnTo>
                    <a:pt x="-224" y="751242"/>
                  </a:lnTo>
                  <a:lnTo>
                    <a:pt x="590539" y="751242"/>
                  </a:lnTo>
                  <a:lnTo>
                    <a:pt x="590539" y="30"/>
                  </a:lnTo>
                  <a:close/>
                </a:path>
              </a:pathLst>
            </a:custGeom>
            <a:solidFill>
              <a:srgbClr val="C81E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460992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37" y="30"/>
                  </a:moveTo>
                  <a:lnTo>
                    <a:pt x="-239" y="30"/>
                  </a:lnTo>
                  <a:lnTo>
                    <a:pt x="-239" y="751242"/>
                  </a:lnTo>
                  <a:lnTo>
                    <a:pt x="590537" y="751242"/>
                  </a:lnTo>
                  <a:lnTo>
                    <a:pt x="590537" y="30"/>
                  </a:lnTo>
                  <a:close/>
                </a:path>
              </a:pathLst>
            </a:custGeom>
            <a:solidFill>
              <a:srgbClr val="1113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39086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71919" y="5999962"/>
            <a:ext cx="1529715" cy="558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65" b="1">
                <a:solidFill>
                  <a:srgbClr val="46616A"/>
                </a:solidFill>
                <a:latin typeface="Trebuchet MS"/>
                <a:cs typeface="Trebuchet MS"/>
              </a:rPr>
              <a:t>Gama</a:t>
            </a:r>
            <a:r>
              <a:rPr dirty="0" sz="1000" spc="-100" b="1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1000" spc="-35" b="1">
                <a:solidFill>
                  <a:srgbClr val="46616A"/>
                </a:solidFill>
                <a:latin typeface="Trebuchet MS"/>
                <a:cs typeface="Trebuchet MS"/>
              </a:rPr>
              <a:t>de</a:t>
            </a:r>
            <a:r>
              <a:rPr dirty="0" sz="1000" spc="-75" b="1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1000" spc="-40" b="1">
                <a:solidFill>
                  <a:srgbClr val="46616A"/>
                </a:solidFill>
                <a:latin typeface="Trebuchet MS"/>
                <a:cs typeface="Trebuchet MS"/>
              </a:rPr>
              <a:t>colores</a:t>
            </a:r>
            <a:r>
              <a:rPr dirty="0" sz="1000" spc="-25" b="1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1000" spc="-20" b="1">
                <a:solidFill>
                  <a:srgbClr val="46616A"/>
                </a:solidFill>
                <a:latin typeface="Trebuchet MS"/>
                <a:cs typeface="Trebuchet MS"/>
              </a:rPr>
              <a:t>disponible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1000">
              <a:latin typeface="Trebuchet MS"/>
              <a:cs typeface="Trebuchet MS"/>
            </a:endParaRPr>
          </a:p>
          <a:p>
            <a:pPr marL="186055">
              <a:lnSpc>
                <a:spcPct val="100000"/>
              </a:lnSpc>
              <a:spcBef>
                <a:spcPts val="5"/>
              </a:spcBef>
              <a:tabLst>
                <a:tab pos="777875" algn="l"/>
                <a:tab pos="1369060" algn="l"/>
              </a:tabLst>
            </a:pP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2</a:t>
            </a:r>
            <a:r>
              <a:rPr dirty="0" sz="1000" b="1">
                <a:solidFill>
                  <a:srgbClr val="201E1F"/>
                </a:solidFill>
                <a:latin typeface="Trebuchet MS"/>
                <a:cs typeface="Trebuchet MS"/>
              </a:rPr>
              <a:t>	</a:t>
            </a: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3</a:t>
            </a:r>
            <a:r>
              <a:rPr dirty="0" sz="1000" b="1">
                <a:solidFill>
                  <a:srgbClr val="201E1F"/>
                </a:solidFill>
                <a:latin typeface="Trebuchet MS"/>
                <a:cs typeface="Trebuchet MS"/>
              </a:rPr>
              <a:t>	</a:t>
            </a: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419796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011093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602390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193687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784984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376281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967578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6558875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7150172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741470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333147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8924445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9515741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17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6764782" y="2020378"/>
            <a:ext cx="2640330" cy="1871980"/>
            <a:chOff x="6764782" y="2020378"/>
            <a:chExt cx="2640330" cy="1871980"/>
          </a:xfrm>
        </p:grpSpPr>
        <p:sp>
          <p:nvSpPr>
            <p:cNvPr id="41" name="object 41" descr=""/>
            <p:cNvSpPr/>
            <p:nvPr/>
          </p:nvSpPr>
          <p:spPr>
            <a:xfrm>
              <a:off x="6972300" y="2848164"/>
              <a:ext cx="0" cy="1036319"/>
            </a:xfrm>
            <a:custGeom>
              <a:avLst/>
              <a:gdLst/>
              <a:ahLst/>
              <a:cxnLst/>
              <a:rect l="l" t="t" r="r" b="b"/>
              <a:pathLst>
                <a:path w="0" h="1036320">
                  <a:moveTo>
                    <a:pt x="-176" y="1036159"/>
                  </a:moveTo>
                  <a:lnTo>
                    <a:pt x="-176" y="11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973646" y="2746183"/>
              <a:ext cx="1289050" cy="1137920"/>
            </a:xfrm>
            <a:custGeom>
              <a:avLst/>
              <a:gdLst/>
              <a:ahLst/>
              <a:cxnLst/>
              <a:rect l="l" t="t" r="r" b="b"/>
              <a:pathLst>
                <a:path w="1289050" h="1137920">
                  <a:moveTo>
                    <a:pt x="20650" y="1097330"/>
                  </a:moveTo>
                  <a:lnTo>
                    <a:pt x="0" y="1097330"/>
                  </a:lnTo>
                  <a:lnTo>
                    <a:pt x="0" y="1098016"/>
                  </a:lnTo>
                  <a:lnTo>
                    <a:pt x="20650" y="1098016"/>
                  </a:lnTo>
                  <a:lnTo>
                    <a:pt x="20650" y="1097330"/>
                  </a:lnTo>
                  <a:close/>
                </a:path>
                <a:path w="1289050" h="1137920">
                  <a:moveTo>
                    <a:pt x="77457" y="201803"/>
                  </a:moveTo>
                  <a:lnTo>
                    <a:pt x="20955" y="201803"/>
                  </a:lnTo>
                  <a:lnTo>
                    <a:pt x="20955" y="1136523"/>
                  </a:lnTo>
                  <a:lnTo>
                    <a:pt x="37084" y="1136523"/>
                  </a:lnTo>
                  <a:lnTo>
                    <a:pt x="37084" y="1137793"/>
                  </a:lnTo>
                  <a:lnTo>
                    <a:pt x="61341" y="1137793"/>
                  </a:lnTo>
                  <a:lnTo>
                    <a:pt x="61341" y="1136523"/>
                  </a:lnTo>
                  <a:lnTo>
                    <a:pt x="77457" y="1136523"/>
                  </a:lnTo>
                  <a:lnTo>
                    <a:pt x="77457" y="201803"/>
                  </a:lnTo>
                  <a:close/>
                </a:path>
                <a:path w="1289050" h="1137920">
                  <a:moveTo>
                    <a:pt x="1133817" y="66167"/>
                  </a:moveTo>
                  <a:lnTo>
                    <a:pt x="1128483" y="8509"/>
                  </a:lnTo>
                  <a:lnTo>
                    <a:pt x="53340" y="123571"/>
                  </a:lnTo>
                  <a:lnTo>
                    <a:pt x="559295" y="123571"/>
                  </a:lnTo>
                  <a:lnTo>
                    <a:pt x="1096479" y="66167"/>
                  </a:lnTo>
                  <a:lnTo>
                    <a:pt x="1133817" y="66167"/>
                  </a:lnTo>
                  <a:close/>
                </a:path>
                <a:path w="1289050" h="1137920">
                  <a:moveTo>
                    <a:pt x="1165313" y="4572"/>
                  </a:moveTo>
                  <a:lnTo>
                    <a:pt x="1128102" y="4572"/>
                  </a:lnTo>
                  <a:lnTo>
                    <a:pt x="1128483" y="8509"/>
                  </a:lnTo>
                  <a:lnTo>
                    <a:pt x="1165313" y="4572"/>
                  </a:lnTo>
                  <a:close/>
                </a:path>
                <a:path w="1289050" h="1137920">
                  <a:moveTo>
                    <a:pt x="1288757" y="4572"/>
                  </a:moveTo>
                  <a:lnTo>
                    <a:pt x="1245704" y="0"/>
                  </a:lnTo>
                  <a:lnTo>
                    <a:pt x="1208366" y="0"/>
                  </a:lnTo>
                  <a:lnTo>
                    <a:pt x="1165313" y="4572"/>
                  </a:lnTo>
                  <a:lnTo>
                    <a:pt x="1288757" y="45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7041972" y="2947341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204"/>
                  </a:moveTo>
                  <a:lnTo>
                    <a:pt x="12699" y="935204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20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987362" y="2939096"/>
              <a:ext cx="70485" cy="949960"/>
            </a:xfrm>
            <a:custGeom>
              <a:avLst/>
              <a:gdLst/>
              <a:ahLst/>
              <a:cxnLst/>
              <a:rect l="l" t="t" r="r" b="b"/>
              <a:pathLst>
                <a:path w="70484" h="949960">
                  <a:moveTo>
                    <a:pt x="70091" y="8890"/>
                  </a:moveTo>
                  <a:lnTo>
                    <a:pt x="57137" y="8890"/>
                  </a:lnTo>
                  <a:lnTo>
                    <a:pt x="57137" y="937260"/>
                  </a:lnTo>
                  <a:lnTo>
                    <a:pt x="16002" y="937260"/>
                  </a:lnTo>
                  <a:lnTo>
                    <a:pt x="16002" y="8890"/>
                  </a:lnTo>
                  <a:lnTo>
                    <a:pt x="12827" y="8890"/>
                  </a:lnTo>
                  <a:lnTo>
                    <a:pt x="12827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937260"/>
                  </a:lnTo>
                  <a:lnTo>
                    <a:pt x="0" y="943610"/>
                  </a:lnTo>
                  <a:lnTo>
                    <a:pt x="6477" y="943610"/>
                  </a:lnTo>
                  <a:lnTo>
                    <a:pt x="6477" y="949960"/>
                  </a:lnTo>
                  <a:lnTo>
                    <a:pt x="63614" y="949960"/>
                  </a:lnTo>
                  <a:lnTo>
                    <a:pt x="63614" y="943610"/>
                  </a:lnTo>
                  <a:lnTo>
                    <a:pt x="70091" y="943610"/>
                  </a:lnTo>
                  <a:lnTo>
                    <a:pt x="70091" y="937260"/>
                  </a:lnTo>
                  <a:lnTo>
                    <a:pt x="70091" y="889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973648" y="3843489"/>
              <a:ext cx="60960" cy="42545"/>
            </a:xfrm>
            <a:custGeom>
              <a:avLst/>
              <a:gdLst/>
              <a:ahLst/>
              <a:cxnLst/>
              <a:rect l="l" t="t" r="r" b="b"/>
              <a:pathLst>
                <a:path w="60959" h="42545">
                  <a:moveTo>
                    <a:pt x="0" y="703"/>
                  </a:moveTo>
                  <a:lnTo>
                    <a:pt x="20452" y="703"/>
                  </a:lnTo>
                  <a:lnTo>
                    <a:pt x="20452" y="0"/>
                  </a:lnTo>
                  <a:lnTo>
                    <a:pt x="0" y="0"/>
                  </a:lnTo>
                  <a:lnTo>
                    <a:pt x="0" y="703"/>
                  </a:lnTo>
                  <a:close/>
                </a:path>
                <a:path w="60959" h="42545">
                  <a:moveTo>
                    <a:pt x="60704" y="40326"/>
                  </a:moveTo>
                  <a:lnTo>
                    <a:pt x="60704" y="42230"/>
                  </a:lnTo>
                </a:path>
                <a:path w="60959" h="42545">
                  <a:moveTo>
                    <a:pt x="36702" y="40326"/>
                  </a:moveTo>
                  <a:lnTo>
                    <a:pt x="36702" y="4223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7010400" y="3878388"/>
              <a:ext cx="24130" cy="12700"/>
            </a:xfrm>
            <a:custGeom>
              <a:avLst/>
              <a:gdLst/>
              <a:ahLst/>
              <a:cxnLst/>
              <a:rect l="l" t="t" r="r" b="b"/>
              <a:pathLst>
                <a:path w="24129" h="12700">
                  <a:moveTo>
                    <a:pt x="23688" y="93"/>
                  </a:moveTo>
                  <a:lnTo>
                    <a:pt x="-177" y="93"/>
                  </a:lnTo>
                  <a:lnTo>
                    <a:pt x="-177" y="12284"/>
                  </a:lnTo>
                  <a:lnTo>
                    <a:pt x="23688" y="12284"/>
                  </a:lnTo>
                  <a:lnTo>
                    <a:pt x="23688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182356" y="2741484"/>
              <a:ext cx="80645" cy="8890"/>
            </a:xfrm>
            <a:custGeom>
              <a:avLst/>
              <a:gdLst/>
              <a:ahLst/>
              <a:cxnLst/>
              <a:rect l="l" t="t" r="r" b="b"/>
              <a:pathLst>
                <a:path w="80645" h="8889">
                  <a:moveTo>
                    <a:pt x="-206" y="122"/>
                  </a:moveTo>
                  <a:lnTo>
                    <a:pt x="80309" y="901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107680" y="2805492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0"/>
                  </a:moveTo>
                  <a:lnTo>
                    <a:pt x="-204" y="120"/>
                  </a:lnTo>
                  <a:lnTo>
                    <a:pt x="-204" y="13201"/>
                  </a:lnTo>
                  <a:lnTo>
                    <a:pt x="149143" y="13201"/>
                  </a:lnTo>
                  <a:lnTo>
                    <a:pt x="149143" y="12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972124" y="2718746"/>
              <a:ext cx="1210310" cy="205740"/>
            </a:xfrm>
            <a:custGeom>
              <a:avLst/>
              <a:gdLst/>
              <a:ahLst/>
              <a:cxnLst/>
              <a:rect l="l" t="t" r="r" b="b"/>
              <a:pathLst>
                <a:path w="1210309" h="205739">
                  <a:moveTo>
                    <a:pt x="1129382" y="32003"/>
                  </a:moveTo>
                  <a:lnTo>
                    <a:pt x="1135224" y="93850"/>
                  </a:lnTo>
                </a:path>
                <a:path w="1210309" h="205739">
                  <a:moveTo>
                    <a:pt x="59815" y="205353"/>
                  </a:moveTo>
                  <a:lnTo>
                    <a:pt x="1202151" y="82547"/>
                  </a:lnTo>
                </a:path>
                <a:path w="1210309" h="205739">
                  <a:moveTo>
                    <a:pt x="54862" y="151507"/>
                  </a:moveTo>
                  <a:lnTo>
                    <a:pt x="1209771" y="27431"/>
                  </a:lnTo>
                </a:path>
                <a:path w="1210309" h="205739">
                  <a:moveTo>
                    <a:pt x="0" y="128012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973646" y="2723323"/>
              <a:ext cx="1209040" cy="1159510"/>
            </a:xfrm>
            <a:custGeom>
              <a:avLst/>
              <a:gdLst/>
              <a:ahLst/>
              <a:cxnLst/>
              <a:rect l="l" t="t" r="r" b="b"/>
              <a:pathLst>
                <a:path w="1209040" h="1159510">
                  <a:moveTo>
                    <a:pt x="310883" y="115062"/>
                  </a:moveTo>
                  <a:lnTo>
                    <a:pt x="308851" y="93091"/>
                  </a:lnTo>
                  <a:lnTo>
                    <a:pt x="308216" y="93091"/>
                  </a:lnTo>
                  <a:lnTo>
                    <a:pt x="310248" y="115062"/>
                  </a:lnTo>
                  <a:lnTo>
                    <a:pt x="310883" y="115062"/>
                  </a:lnTo>
                  <a:close/>
                </a:path>
                <a:path w="1209040" h="1159510">
                  <a:moveTo>
                    <a:pt x="316090" y="92329"/>
                  </a:moveTo>
                  <a:lnTo>
                    <a:pt x="308851" y="93091"/>
                  </a:lnTo>
                  <a:lnTo>
                    <a:pt x="316090" y="93091"/>
                  </a:lnTo>
                  <a:lnTo>
                    <a:pt x="316090" y="92329"/>
                  </a:lnTo>
                  <a:close/>
                </a:path>
                <a:path w="1209040" h="1159510">
                  <a:moveTo>
                    <a:pt x="519417" y="93091"/>
                  </a:moveTo>
                  <a:lnTo>
                    <a:pt x="316090" y="93091"/>
                  </a:lnTo>
                  <a:lnTo>
                    <a:pt x="318122" y="114554"/>
                  </a:lnTo>
                  <a:lnTo>
                    <a:pt x="519417" y="93091"/>
                  </a:lnTo>
                  <a:close/>
                </a:path>
                <a:path w="1209040" h="1159510">
                  <a:moveTo>
                    <a:pt x="596620" y="84455"/>
                  </a:moveTo>
                  <a:lnTo>
                    <a:pt x="594461" y="62484"/>
                  </a:lnTo>
                  <a:lnTo>
                    <a:pt x="593826" y="62484"/>
                  </a:lnTo>
                  <a:lnTo>
                    <a:pt x="595985" y="84582"/>
                  </a:lnTo>
                  <a:lnTo>
                    <a:pt x="596620" y="84455"/>
                  </a:lnTo>
                  <a:close/>
                </a:path>
                <a:path w="1209040" h="1159510">
                  <a:moveTo>
                    <a:pt x="601827" y="62484"/>
                  </a:moveTo>
                  <a:lnTo>
                    <a:pt x="601700" y="61722"/>
                  </a:lnTo>
                  <a:lnTo>
                    <a:pt x="594461" y="62484"/>
                  </a:lnTo>
                  <a:lnTo>
                    <a:pt x="601827" y="62484"/>
                  </a:lnTo>
                  <a:close/>
                </a:path>
                <a:path w="1209040" h="1159510">
                  <a:moveTo>
                    <a:pt x="805281" y="62484"/>
                  </a:moveTo>
                  <a:lnTo>
                    <a:pt x="601827" y="62484"/>
                  </a:lnTo>
                  <a:lnTo>
                    <a:pt x="603859" y="84074"/>
                  </a:lnTo>
                  <a:lnTo>
                    <a:pt x="805281" y="62484"/>
                  </a:lnTo>
                  <a:close/>
                </a:path>
                <a:path w="1209040" h="1159510">
                  <a:moveTo>
                    <a:pt x="882243" y="53848"/>
                  </a:moveTo>
                  <a:lnTo>
                    <a:pt x="880211" y="31877"/>
                  </a:lnTo>
                  <a:lnTo>
                    <a:pt x="879576" y="31877"/>
                  </a:lnTo>
                  <a:lnTo>
                    <a:pt x="881608" y="53975"/>
                  </a:lnTo>
                  <a:lnTo>
                    <a:pt x="882243" y="53848"/>
                  </a:lnTo>
                  <a:close/>
                </a:path>
                <a:path w="1209040" h="1159510">
                  <a:moveTo>
                    <a:pt x="885545" y="114554"/>
                  </a:moveTo>
                  <a:lnTo>
                    <a:pt x="318122" y="114554"/>
                  </a:lnTo>
                  <a:lnTo>
                    <a:pt x="205727" y="126619"/>
                  </a:lnTo>
                  <a:lnTo>
                    <a:pt x="205727" y="125984"/>
                  </a:lnTo>
                  <a:lnTo>
                    <a:pt x="53340" y="142240"/>
                  </a:lnTo>
                  <a:lnTo>
                    <a:pt x="59690" y="142240"/>
                  </a:lnTo>
                  <a:lnTo>
                    <a:pt x="53378" y="143002"/>
                  </a:lnTo>
                  <a:lnTo>
                    <a:pt x="53340" y="142240"/>
                  </a:lnTo>
                  <a:lnTo>
                    <a:pt x="34150" y="144348"/>
                  </a:lnTo>
                  <a:lnTo>
                    <a:pt x="33655" y="144399"/>
                  </a:lnTo>
                  <a:lnTo>
                    <a:pt x="34150" y="144348"/>
                  </a:lnTo>
                  <a:lnTo>
                    <a:pt x="32004" y="122301"/>
                  </a:lnTo>
                  <a:lnTo>
                    <a:pt x="31369" y="122428"/>
                  </a:lnTo>
                  <a:lnTo>
                    <a:pt x="33401" y="144399"/>
                  </a:lnTo>
                  <a:lnTo>
                    <a:pt x="20574" y="145796"/>
                  </a:lnTo>
                  <a:lnTo>
                    <a:pt x="20574" y="159639"/>
                  </a:lnTo>
                  <a:lnTo>
                    <a:pt x="0" y="159639"/>
                  </a:lnTo>
                  <a:lnTo>
                    <a:pt x="0" y="160274"/>
                  </a:lnTo>
                  <a:lnTo>
                    <a:pt x="20574" y="160274"/>
                  </a:lnTo>
                  <a:lnTo>
                    <a:pt x="20574" y="440169"/>
                  </a:lnTo>
                  <a:lnTo>
                    <a:pt x="21336" y="440169"/>
                  </a:lnTo>
                  <a:lnTo>
                    <a:pt x="21336" y="1159357"/>
                  </a:lnTo>
                  <a:lnTo>
                    <a:pt x="77711" y="1159357"/>
                  </a:lnTo>
                  <a:lnTo>
                    <a:pt x="77711" y="396989"/>
                  </a:lnTo>
                  <a:lnTo>
                    <a:pt x="21336" y="396989"/>
                  </a:lnTo>
                  <a:lnTo>
                    <a:pt x="21336" y="203200"/>
                  </a:lnTo>
                  <a:lnTo>
                    <a:pt x="58928" y="203200"/>
                  </a:lnTo>
                  <a:lnTo>
                    <a:pt x="53467" y="144399"/>
                  </a:lnTo>
                  <a:lnTo>
                    <a:pt x="58928" y="203073"/>
                  </a:lnTo>
                  <a:lnTo>
                    <a:pt x="200139" y="188087"/>
                  </a:lnTo>
                  <a:lnTo>
                    <a:pt x="212077" y="188087"/>
                  </a:lnTo>
                  <a:lnTo>
                    <a:pt x="211569" y="187706"/>
                  </a:lnTo>
                  <a:lnTo>
                    <a:pt x="211442" y="186817"/>
                  </a:lnTo>
                  <a:lnTo>
                    <a:pt x="885545" y="114554"/>
                  </a:lnTo>
                  <a:close/>
                </a:path>
                <a:path w="1209040" h="1159510">
                  <a:moveTo>
                    <a:pt x="887450" y="31115"/>
                  </a:moveTo>
                  <a:lnTo>
                    <a:pt x="880211" y="31877"/>
                  </a:lnTo>
                  <a:lnTo>
                    <a:pt x="887450" y="31877"/>
                  </a:lnTo>
                  <a:lnTo>
                    <a:pt x="887450" y="31115"/>
                  </a:lnTo>
                  <a:close/>
                </a:path>
                <a:path w="1209040" h="1159510">
                  <a:moveTo>
                    <a:pt x="1090891" y="31877"/>
                  </a:moveTo>
                  <a:lnTo>
                    <a:pt x="887450" y="31877"/>
                  </a:lnTo>
                  <a:lnTo>
                    <a:pt x="889482" y="53467"/>
                  </a:lnTo>
                  <a:lnTo>
                    <a:pt x="1090891" y="31877"/>
                  </a:lnTo>
                  <a:close/>
                </a:path>
                <a:path w="1209040" h="1159510">
                  <a:moveTo>
                    <a:pt x="1171155" y="84074"/>
                  </a:moveTo>
                  <a:lnTo>
                    <a:pt x="603859" y="84074"/>
                  </a:lnTo>
                  <a:lnTo>
                    <a:pt x="603732" y="84074"/>
                  </a:lnTo>
                  <a:lnTo>
                    <a:pt x="519417" y="93091"/>
                  </a:lnTo>
                  <a:lnTo>
                    <a:pt x="1086827" y="93091"/>
                  </a:lnTo>
                  <a:lnTo>
                    <a:pt x="1171155" y="84074"/>
                  </a:lnTo>
                  <a:close/>
                </a:path>
                <a:path w="1209040" h="1159510">
                  <a:moveTo>
                    <a:pt x="1196682" y="31877"/>
                  </a:moveTo>
                  <a:lnTo>
                    <a:pt x="1195679" y="22098"/>
                  </a:lnTo>
                  <a:lnTo>
                    <a:pt x="1195539" y="20701"/>
                  </a:lnTo>
                  <a:lnTo>
                    <a:pt x="1195539" y="19939"/>
                  </a:lnTo>
                  <a:lnTo>
                    <a:pt x="1176362" y="21971"/>
                  </a:lnTo>
                  <a:lnTo>
                    <a:pt x="1174203" y="0"/>
                  </a:lnTo>
                  <a:lnTo>
                    <a:pt x="1173568" y="127"/>
                  </a:lnTo>
                  <a:lnTo>
                    <a:pt x="1175600" y="22047"/>
                  </a:lnTo>
                  <a:lnTo>
                    <a:pt x="1176235" y="21971"/>
                  </a:lnTo>
                  <a:lnTo>
                    <a:pt x="1175600" y="22098"/>
                  </a:lnTo>
                  <a:lnTo>
                    <a:pt x="1128102" y="27178"/>
                  </a:lnTo>
                  <a:lnTo>
                    <a:pt x="1134452" y="27178"/>
                  </a:lnTo>
                  <a:lnTo>
                    <a:pt x="1090891" y="31877"/>
                  </a:lnTo>
                  <a:lnTo>
                    <a:pt x="1196682" y="31877"/>
                  </a:lnTo>
                  <a:close/>
                </a:path>
                <a:path w="1209040" h="1159510">
                  <a:moveTo>
                    <a:pt x="1199476" y="62484"/>
                  </a:moveTo>
                  <a:lnTo>
                    <a:pt x="1198714" y="53467"/>
                  </a:lnTo>
                  <a:lnTo>
                    <a:pt x="889482" y="53467"/>
                  </a:lnTo>
                  <a:lnTo>
                    <a:pt x="805281" y="62484"/>
                  </a:lnTo>
                  <a:lnTo>
                    <a:pt x="1199476" y="62484"/>
                  </a:lnTo>
                  <a:close/>
                </a:path>
                <a:path w="1209040" h="1159510">
                  <a:moveTo>
                    <a:pt x="1208493" y="19304"/>
                  </a:moveTo>
                  <a:lnTo>
                    <a:pt x="1202016" y="19304"/>
                  </a:lnTo>
                  <a:lnTo>
                    <a:pt x="1195539" y="19939"/>
                  </a:lnTo>
                  <a:lnTo>
                    <a:pt x="1202016" y="19939"/>
                  </a:lnTo>
                  <a:lnTo>
                    <a:pt x="1208493" y="1930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993459" y="2743130"/>
              <a:ext cx="1188720" cy="184150"/>
            </a:xfrm>
            <a:custGeom>
              <a:avLst/>
              <a:gdLst/>
              <a:ahLst/>
              <a:cxnLst/>
              <a:rect l="l" t="t" r="r" b="b"/>
              <a:pathLst>
                <a:path w="1188720" h="184150">
                  <a:moveTo>
                    <a:pt x="634" y="127377"/>
                  </a:moveTo>
                  <a:lnTo>
                    <a:pt x="1188308" y="0"/>
                  </a:lnTo>
                </a:path>
                <a:path w="1188720" h="184150">
                  <a:moveTo>
                    <a:pt x="38353" y="184145"/>
                  </a:moveTo>
                  <a:lnTo>
                    <a:pt x="1181070" y="61593"/>
                  </a:lnTo>
                </a:path>
                <a:path w="1188720" h="184150">
                  <a:moveTo>
                    <a:pt x="0" y="126742"/>
                  </a:moveTo>
                  <a:lnTo>
                    <a:pt x="185288" y="10693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987362" y="2869246"/>
              <a:ext cx="13335" cy="294640"/>
            </a:xfrm>
            <a:custGeom>
              <a:avLst/>
              <a:gdLst/>
              <a:ahLst/>
              <a:cxnLst/>
              <a:rect l="l" t="t" r="r" b="b"/>
              <a:pathLst>
                <a:path w="13334" h="294639">
                  <a:moveTo>
                    <a:pt x="13081" y="1270"/>
                  </a:moveTo>
                  <a:lnTo>
                    <a:pt x="12446" y="1270"/>
                  </a:lnTo>
                  <a:lnTo>
                    <a:pt x="12446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94640"/>
                  </a:lnTo>
                  <a:lnTo>
                    <a:pt x="13081" y="294640"/>
                  </a:lnTo>
                  <a:lnTo>
                    <a:pt x="13081" y="127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7728" y="2840663"/>
              <a:ext cx="85165" cy="112656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7179382" y="2753797"/>
              <a:ext cx="683895" cy="158115"/>
            </a:xfrm>
            <a:custGeom>
              <a:avLst/>
              <a:gdLst/>
              <a:ahLst/>
              <a:cxnLst/>
              <a:rect l="l" t="t" r="r" b="b"/>
              <a:pathLst>
                <a:path w="683895" h="158114">
                  <a:moveTo>
                    <a:pt x="102994" y="62355"/>
                  </a:moveTo>
                  <a:lnTo>
                    <a:pt x="110233" y="61593"/>
                  </a:lnTo>
                </a:path>
                <a:path w="683895" h="158114">
                  <a:moveTo>
                    <a:pt x="110233" y="61593"/>
                  </a:moveTo>
                  <a:lnTo>
                    <a:pt x="112392" y="84071"/>
                  </a:lnTo>
                </a:path>
                <a:path w="683895" h="158114">
                  <a:moveTo>
                    <a:pt x="102994" y="62355"/>
                  </a:moveTo>
                  <a:lnTo>
                    <a:pt x="105153" y="84579"/>
                  </a:lnTo>
                  <a:lnTo>
                    <a:pt x="104518" y="84579"/>
                  </a:lnTo>
                  <a:lnTo>
                    <a:pt x="102359" y="62482"/>
                  </a:lnTo>
                  <a:lnTo>
                    <a:pt x="102994" y="62355"/>
                  </a:lnTo>
                  <a:close/>
                </a:path>
                <a:path w="683895" h="158114">
                  <a:moveTo>
                    <a:pt x="5714" y="156841"/>
                  </a:moveTo>
                  <a:lnTo>
                    <a:pt x="5714" y="157603"/>
                  </a:lnTo>
                </a:path>
                <a:path w="683895" h="158114">
                  <a:moveTo>
                    <a:pt x="6349" y="157984"/>
                  </a:moveTo>
                  <a:lnTo>
                    <a:pt x="5714" y="157603"/>
                  </a:lnTo>
                </a:path>
                <a:path w="683895" h="158114">
                  <a:moveTo>
                    <a:pt x="0" y="95501"/>
                  </a:moveTo>
                  <a:lnTo>
                    <a:pt x="0" y="96263"/>
                  </a:lnTo>
                </a:path>
                <a:path w="683895" h="158114">
                  <a:moveTo>
                    <a:pt x="674479" y="761"/>
                  </a:moveTo>
                  <a:lnTo>
                    <a:pt x="681718" y="0"/>
                  </a:lnTo>
                </a:path>
                <a:path w="683895" h="158114">
                  <a:moveTo>
                    <a:pt x="674479" y="761"/>
                  </a:moveTo>
                  <a:lnTo>
                    <a:pt x="676511" y="22986"/>
                  </a:lnTo>
                  <a:lnTo>
                    <a:pt x="675876" y="22986"/>
                  </a:lnTo>
                  <a:lnTo>
                    <a:pt x="673844" y="888"/>
                  </a:lnTo>
                  <a:lnTo>
                    <a:pt x="674479" y="761"/>
                  </a:lnTo>
                  <a:close/>
                </a:path>
                <a:path w="683895" h="158114">
                  <a:moveTo>
                    <a:pt x="388737" y="31622"/>
                  </a:moveTo>
                  <a:lnTo>
                    <a:pt x="395975" y="30860"/>
                  </a:lnTo>
                </a:path>
                <a:path w="683895" h="158114">
                  <a:moveTo>
                    <a:pt x="395975" y="30860"/>
                  </a:moveTo>
                  <a:lnTo>
                    <a:pt x="398134" y="53338"/>
                  </a:lnTo>
                </a:path>
                <a:path w="683895" h="158114">
                  <a:moveTo>
                    <a:pt x="388737" y="31622"/>
                  </a:moveTo>
                  <a:lnTo>
                    <a:pt x="390769" y="53719"/>
                  </a:lnTo>
                  <a:lnTo>
                    <a:pt x="390134" y="53846"/>
                  </a:lnTo>
                  <a:lnTo>
                    <a:pt x="388102" y="31622"/>
                  </a:lnTo>
                  <a:lnTo>
                    <a:pt x="388737" y="31622"/>
                  </a:lnTo>
                  <a:close/>
                </a:path>
                <a:path w="683895" h="158114">
                  <a:moveTo>
                    <a:pt x="681718" y="0"/>
                  </a:moveTo>
                  <a:lnTo>
                    <a:pt x="683750" y="2247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5488" y="2717223"/>
              <a:ext cx="92755" cy="92841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6995160" y="3043236"/>
              <a:ext cx="0" cy="839469"/>
            </a:xfrm>
            <a:custGeom>
              <a:avLst/>
              <a:gdLst/>
              <a:ahLst/>
              <a:cxnLst/>
              <a:rect l="l" t="t" r="r" b="b"/>
              <a:pathLst>
                <a:path w="0" h="839470">
                  <a:moveTo>
                    <a:pt x="-176" y="839563"/>
                  </a:moveTo>
                  <a:lnTo>
                    <a:pt x="-176" y="11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7041972" y="3121072"/>
              <a:ext cx="12700" cy="762000"/>
            </a:xfrm>
            <a:custGeom>
              <a:avLst/>
              <a:gdLst/>
              <a:ahLst/>
              <a:cxnLst/>
              <a:rect l="l" t="t" r="r" b="b"/>
              <a:pathLst>
                <a:path w="12700" h="762000">
                  <a:moveTo>
                    <a:pt x="0" y="761726"/>
                  </a:moveTo>
                  <a:lnTo>
                    <a:pt x="12699" y="761726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7617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998208" y="3120960"/>
              <a:ext cx="0" cy="762000"/>
            </a:xfrm>
            <a:custGeom>
              <a:avLst/>
              <a:gdLst/>
              <a:ahLst/>
              <a:cxnLst/>
              <a:rect l="l" t="t" r="r" b="b"/>
              <a:pathLst>
                <a:path w="0" h="762000">
                  <a:moveTo>
                    <a:pt x="-176" y="761839"/>
                  </a:moveTo>
                  <a:lnTo>
                    <a:pt x="-176" y="11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7045020" y="3121072"/>
              <a:ext cx="12700" cy="762000"/>
            </a:xfrm>
            <a:custGeom>
              <a:avLst/>
              <a:gdLst/>
              <a:ahLst/>
              <a:cxnLst/>
              <a:rect l="l" t="t" r="r" b="b"/>
              <a:pathLst>
                <a:path w="12700" h="762000">
                  <a:moveTo>
                    <a:pt x="0" y="761726"/>
                  </a:moveTo>
                  <a:lnTo>
                    <a:pt x="12699" y="761726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7617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972300" y="3021900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w="0" h="862964">
                  <a:moveTo>
                    <a:pt x="-176" y="862677"/>
                  </a:moveTo>
                  <a:lnTo>
                    <a:pt x="-176" y="11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973646" y="2977831"/>
              <a:ext cx="1202055" cy="908050"/>
            </a:xfrm>
            <a:custGeom>
              <a:avLst/>
              <a:gdLst/>
              <a:ahLst/>
              <a:cxnLst/>
              <a:rect l="l" t="t" r="r" b="b"/>
              <a:pathLst>
                <a:path w="1202054" h="908050">
                  <a:moveTo>
                    <a:pt x="20662" y="866825"/>
                  </a:moveTo>
                  <a:lnTo>
                    <a:pt x="0" y="866825"/>
                  </a:lnTo>
                  <a:lnTo>
                    <a:pt x="0" y="867511"/>
                  </a:lnTo>
                  <a:lnTo>
                    <a:pt x="20662" y="867511"/>
                  </a:lnTo>
                  <a:lnTo>
                    <a:pt x="20662" y="866825"/>
                  </a:lnTo>
                  <a:close/>
                </a:path>
                <a:path w="1202054" h="908050">
                  <a:moveTo>
                    <a:pt x="61302" y="906030"/>
                  </a:moveTo>
                  <a:lnTo>
                    <a:pt x="37084" y="906030"/>
                  </a:lnTo>
                  <a:lnTo>
                    <a:pt x="37084" y="907770"/>
                  </a:lnTo>
                  <a:lnTo>
                    <a:pt x="61302" y="907770"/>
                  </a:lnTo>
                  <a:lnTo>
                    <a:pt x="61302" y="906030"/>
                  </a:lnTo>
                  <a:close/>
                </a:path>
                <a:path w="1202054" h="908050">
                  <a:moveTo>
                    <a:pt x="1201762" y="0"/>
                  </a:moveTo>
                  <a:lnTo>
                    <a:pt x="633958" y="0"/>
                  </a:lnTo>
                  <a:lnTo>
                    <a:pt x="20955" y="65659"/>
                  </a:lnTo>
                  <a:lnTo>
                    <a:pt x="588873" y="65659"/>
                  </a:lnTo>
                  <a:lnTo>
                    <a:pt x="1201762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973648" y="3843488"/>
              <a:ext cx="60960" cy="42545"/>
            </a:xfrm>
            <a:custGeom>
              <a:avLst/>
              <a:gdLst/>
              <a:ahLst/>
              <a:cxnLst/>
              <a:rect l="l" t="t" r="r" b="b"/>
              <a:pathLst>
                <a:path w="60959" h="42545">
                  <a:moveTo>
                    <a:pt x="60704" y="40327"/>
                  </a:moveTo>
                  <a:lnTo>
                    <a:pt x="60704" y="42232"/>
                  </a:lnTo>
                </a:path>
                <a:path w="60959" h="42545">
                  <a:moveTo>
                    <a:pt x="0" y="704"/>
                  </a:moveTo>
                  <a:lnTo>
                    <a:pt x="20452" y="704"/>
                  </a:lnTo>
                  <a:lnTo>
                    <a:pt x="20452" y="0"/>
                  </a:lnTo>
                  <a:lnTo>
                    <a:pt x="0" y="0"/>
                  </a:lnTo>
                  <a:lnTo>
                    <a:pt x="0" y="704"/>
                  </a:lnTo>
                  <a:close/>
                </a:path>
                <a:path w="60959" h="42545">
                  <a:moveTo>
                    <a:pt x="36702" y="40327"/>
                  </a:moveTo>
                  <a:lnTo>
                    <a:pt x="36702" y="4223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995160" y="3876864"/>
              <a:ext cx="56515" cy="15240"/>
            </a:xfrm>
            <a:custGeom>
              <a:avLst/>
              <a:gdLst/>
              <a:ahLst/>
              <a:cxnLst/>
              <a:rect l="l" t="t" r="r" b="b"/>
              <a:pathLst>
                <a:path w="56515" h="15239">
                  <a:moveTo>
                    <a:pt x="56209" y="93"/>
                  </a:moveTo>
                  <a:lnTo>
                    <a:pt x="-176" y="93"/>
                  </a:lnTo>
                  <a:lnTo>
                    <a:pt x="-176" y="13300"/>
                  </a:lnTo>
                  <a:lnTo>
                    <a:pt x="15951" y="13300"/>
                  </a:lnTo>
                  <a:lnTo>
                    <a:pt x="15951" y="15205"/>
                  </a:lnTo>
                  <a:lnTo>
                    <a:pt x="40081" y="15205"/>
                  </a:lnTo>
                  <a:lnTo>
                    <a:pt x="40081" y="13300"/>
                  </a:lnTo>
                  <a:lnTo>
                    <a:pt x="56209" y="13300"/>
                  </a:lnTo>
                  <a:lnTo>
                    <a:pt x="56209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972124" y="2890954"/>
              <a:ext cx="1210310" cy="208915"/>
            </a:xfrm>
            <a:custGeom>
              <a:avLst/>
              <a:gdLst/>
              <a:ahLst/>
              <a:cxnLst/>
              <a:rect l="l" t="t" r="r" b="b"/>
              <a:pathLst>
                <a:path w="1210309" h="208914">
                  <a:moveTo>
                    <a:pt x="60577" y="208528"/>
                  </a:moveTo>
                  <a:lnTo>
                    <a:pt x="1202405" y="85976"/>
                  </a:lnTo>
                </a:path>
                <a:path w="1210309" h="208914">
                  <a:moveTo>
                    <a:pt x="22859" y="151634"/>
                  </a:moveTo>
                  <a:lnTo>
                    <a:pt x="1209644" y="24383"/>
                  </a:lnTo>
                </a:path>
                <a:path w="1210309" h="208914">
                  <a:moveTo>
                    <a:pt x="0" y="128012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973646" y="2897059"/>
              <a:ext cx="1289050" cy="438784"/>
            </a:xfrm>
            <a:custGeom>
              <a:avLst/>
              <a:gdLst/>
              <a:ahLst/>
              <a:cxnLst/>
              <a:rect l="l" t="t" r="r" b="b"/>
              <a:pathLst>
                <a:path w="1289050" h="438785">
                  <a:moveTo>
                    <a:pt x="311010" y="114554"/>
                  </a:moveTo>
                  <a:lnTo>
                    <a:pt x="308851" y="92710"/>
                  </a:lnTo>
                  <a:lnTo>
                    <a:pt x="308216" y="92710"/>
                  </a:lnTo>
                  <a:lnTo>
                    <a:pt x="310375" y="114681"/>
                  </a:lnTo>
                  <a:lnTo>
                    <a:pt x="311010" y="114554"/>
                  </a:lnTo>
                  <a:close/>
                </a:path>
                <a:path w="1289050" h="438785">
                  <a:moveTo>
                    <a:pt x="316217" y="92710"/>
                  </a:moveTo>
                  <a:lnTo>
                    <a:pt x="316090" y="91948"/>
                  </a:lnTo>
                  <a:lnTo>
                    <a:pt x="308851" y="92710"/>
                  </a:lnTo>
                  <a:lnTo>
                    <a:pt x="316217" y="92710"/>
                  </a:lnTo>
                  <a:close/>
                </a:path>
                <a:path w="1289050" h="438785">
                  <a:moveTo>
                    <a:pt x="550532" y="92710"/>
                  </a:moveTo>
                  <a:lnTo>
                    <a:pt x="316217" y="92710"/>
                  </a:lnTo>
                  <a:lnTo>
                    <a:pt x="318249" y="114173"/>
                  </a:lnTo>
                  <a:lnTo>
                    <a:pt x="348983" y="114173"/>
                  </a:lnTo>
                  <a:lnTo>
                    <a:pt x="550532" y="92710"/>
                  </a:lnTo>
                  <a:close/>
                </a:path>
                <a:path w="1289050" h="438785">
                  <a:moveTo>
                    <a:pt x="596747" y="84074"/>
                  </a:moveTo>
                  <a:lnTo>
                    <a:pt x="594715" y="62230"/>
                  </a:lnTo>
                  <a:lnTo>
                    <a:pt x="594080" y="62230"/>
                  </a:lnTo>
                  <a:lnTo>
                    <a:pt x="596112" y="84201"/>
                  </a:lnTo>
                  <a:lnTo>
                    <a:pt x="596747" y="84074"/>
                  </a:lnTo>
                  <a:close/>
                </a:path>
                <a:path w="1289050" h="438785">
                  <a:moveTo>
                    <a:pt x="601954" y="61468"/>
                  </a:moveTo>
                  <a:lnTo>
                    <a:pt x="594715" y="62230"/>
                  </a:lnTo>
                  <a:lnTo>
                    <a:pt x="601954" y="62230"/>
                  </a:lnTo>
                  <a:lnTo>
                    <a:pt x="601954" y="61468"/>
                  </a:lnTo>
                  <a:close/>
                </a:path>
                <a:path w="1289050" h="438785">
                  <a:moveTo>
                    <a:pt x="836142" y="62230"/>
                  </a:moveTo>
                  <a:lnTo>
                    <a:pt x="601954" y="62230"/>
                  </a:lnTo>
                  <a:lnTo>
                    <a:pt x="603986" y="83693"/>
                  </a:lnTo>
                  <a:lnTo>
                    <a:pt x="634720" y="83693"/>
                  </a:lnTo>
                  <a:lnTo>
                    <a:pt x="836142" y="62230"/>
                  </a:lnTo>
                  <a:close/>
                </a:path>
                <a:path w="1289050" h="438785">
                  <a:moveTo>
                    <a:pt x="855065" y="114173"/>
                  </a:moveTo>
                  <a:lnTo>
                    <a:pt x="348983" y="114173"/>
                  </a:lnTo>
                  <a:lnTo>
                    <a:pt x="236588" y="126111"/>
                  </a:lnTo>
                  <a:lnTo>
                    <a:pt x="205854" y="126111"/>
                  </a:lnTo>
                  <a:lnTo>
                    <a:pt x="205854" y="125476"/>
                  </a:lnTo>
                  <a:lnTo>
                    <a:pt x="53340" y="141732"/>
                  </a:lnTo>
                  <a:lnTo>
                    <a:pt x="90411" y="141732"/>
                  </a:lnTo>
                  <a:lnTo>
                    <a:pt x="53721" y="145669"/>
                  </a:lnTo>
                  <a:lnTo>
                    <a:pt x="559676" y="145669"/>
                  </a:lnTo>
                  <a:lnTo>
                    <a:pt x="855065" y="114173"/>
                  </a:lnTo>
                  <a:close/>
                </a:path>
                <a:path w="1289050" h="438785">
                  <a:moveTo>
                    <a:pt x="882497" y="53594"/>
                  </a:moveTo>
                  <a:lnTo>
                    <a:pt x="880465" y="31750"/>
                  </a:lnTo>
                  <a:lnTo>
                    <a:pt x="879830" y="31750"/>
                  </a:lnTo>
                  <a:lnTo>
                    <a:pt x="881862" y="53721"/>
                  </a:lnTo>
                  <a:lnTo>
                    <a:pt x="882497" y="53594"/>
                  </a:lnTo>
                  <a:close/>
                </a:path>
                <a:path w="1289050" h="438785">
                  <a:moveTo>
                    <a:pt x="887704" y="30988"/>
                  </a:moveTo>
                  <a:lnTo>
                    <a:pt x="880465" y="31750"/>
                  </a:lnTo>
                  <a:lnTo>
                    <a:pt x="887704" y="31750"/>
                  </a:lnTo>
                  <a:lnTo>
                    <a:pt x="887704" y="30988"/>
                  </a:lnTo>
                  <a:close/>
                </a:path>
                <a:path w="1289050" h="438785">
                  <a:moveTo>
                    <a:pt x="1122006" y="31750"/>
                  </a:moveTo>
                  <a:lnTo>
                    <a:pt x="887704" y="31750"/>
                  </a:lnTo>
                  <a:lnTo>
                    <a:pt x="889736" y="53213"/>
                  </a:lnTo>
                  <a:lnTo>
                    <a:pt x="920597" y="53213"/>
                  </a:lnTo>
                  <a:lnTo>
                    <a:pt x="1122006" y="31750"/>
                  </a:lnTo>
                  <a:close/>
                </a:path>
                <a:path w="1289050" h="438785">
                  <a:moveTo>
                    <a:pt x="1128864" y="31750"/>
                  </a:moveTo>
                  <a:lnTo>
                    <a:pt x="1128737" y="30988"/>
                  </a:lnTo>
                  <a:lnTo>
                    <a:pt x="1122006" y="31750"/>
                  </a:lnTo>
                  <a:lnTo>
                    <a:pt x="1128864" y="31750"/>
                  </a:lnTo>
                  <a:close/>
                </a:path>
                <a:path w="1289050" h="438785">
                  <a:moveTo>
                    <a:pt x="1131658" y="62230"/>
                  </a:moveTo>
                  <a:lnTo>
                    <a:pt x="1130896" y="53213"/>
                  </a:lnTo>
                  <a:lnTo>
                    <a:pt x="920597" y="53213"/>
                  </a:lnTo>
                  <a:lnTo>
                    <a:pt x="836142" y="62230"/>
                  </a:lnTo>
                  <a:lnTo>
                    <a:pt x="1131658" y="62230"/>
                  </a:lnTo>
                  <a:close/>
                </a:path>
                <a:path w="1289050" h="438785">
                  <a:moveTo>
                    <a:pt x="1134198" y="88392"/>
                  </a:moveTo>
                  <a:lnTo>
                    <a:pt x="1133690" y="83693"/>
                  </a:lnTo>
                  <a:lnTo>
                    <a:pt x="634720" y="83693"/>
                  </a:lnTo>
                  <a:lnTo>
                    <a:pt x="550532" y="92710"/>
                  </a:lnTo>
                  <a:lnTo>
                    <a:pt x="1056487" y="92710"/>
                  </a:lnTo>
                  <a:lnTo>
                    <a:pt x="1097114" y="88392"/>
                  </a:lnTo>
                  <a:lnTo>
                    <a:pt x="1134198" y="88392"/>
                  </a:lnTo>
                  <a:close/>
                </a:path>
                <a:path w="1289050" h="438785">
                  <a:moveTo>
                    <a:pt x="1198968" y="53213"/>
                  </a:moveTo>
                  <a:lnTo>
                    <a:pt x="1196936" y="31750"/>
                  </a:lnTo>
                  <a:lnTo>
                    <a:pt x="1128864" y="31750"/>
                  </a:lnTo>
                  <a:lnTo>
                    <a:pt x="1130896" y="53213"/>
                  </a:lnTo>
                  <a:lnTo>
                    <a:pt x="1198968" y="53213"/>
                  </a:lnTo>
                  <a:close/>
                </a:path>
                <a:path w="1289050" h="438785">
                  <a:moveTo>
                    <a:pt x="1201254" y="249288"/>
                  </a:moveTo>
                  <a:lnTo>
                    <a:pt x="695299" y="249288"/>
                  </a:lnTo>
                  <a:lnTo>
                    <a:pt x="1135849" y="202298"/>
                  </a:lnTo>
                  <a:lnTo>
                    <a:pt x="59055" y="202298"/>
                  </a:lnTo>
                  <a:lnTo>
                    <a:pt x="58928" y="201917"/>
                  </a:lnTo>
                  <a:lnTo>
                    <a:pt x="1151978" y="201917"/>
                  </a:lnTo>
                  <a:lnTo>
                    <a:pt x="1151978" y="200520"/>
                  </a:lnTo>
                  <a:lnTo>
                    <a:pt x="1151978" y="199377"/>
                  </a:lnTo>
                  <a:lnTo>
                    <a:pt x="1187665" y="199377"/>
                  </a:lnTo>
                  <a:lnTo>
                    <a:pt x="1187665" y="196837"/>
                  </a:lnTo>
                  <a:lnTo>
                    <a:pt x="1187665" y="194297"/>
                  </a:lnTo>
                  <a:lnTo>
                    <a:pt x="104000" y="194297"/>
                  </a:lnTo>
                  <a:lnTo>
                    <a:pt x="169786" y="187185"/>
                  </a:lnTo>
                  <a:lnTo>
                    <a:pt x="212204" y="187185"/>
                  </a:lnTo>
                  <a:lnTo>
                    <a:pt x="211569" y="186931"/>
                  </a:lnTo>
                  <a:lnTo>
                    <a:pt x="211442" y="186042"/>
                  </a:lnTo>
                  <a:lnTo>
                    <a:pt x="180708" y="186042"/>
                  </a:lnTo>
                  <a:lnTo>
                    <a:pt x="558279" y="145796"/>
                  </a:lnTo>
                  <a:lnTo>
                    <a:pt x="53721" y="145796"/>
                  </a:lnTo>
                  <a:lnTo>
                    <a:pt x="58674" y="199123"/>
                  </a:lnTo>
                  <a:lnTo>
                    <a:pt x="80124" y="196837"/>
                  </a:lnTo>
                  <a:lnTo>
                    <a:pt x="80124" y="199377"/>
                  </a:lnTo>
                  <a:lnTo>
                    <a:pt x="58801" y="199377"/>
                  </a:lnTo>
                  <a:lnTo>
                    <a:pt x="58801" y="200520"/>
                  </a:lnTo>
                  <a:lnTo>
                    <a:pt x="53721" y="145796"/>
                  </a:lnTo>
                  <a:lnTo>
                    <a:pt x="53467" y="143891"/>
                  </a:lnTo>
                  <a:lnTo>
                    <a:pt x="53340" y="141732"/>
                  </a:lnTo>
                  <a:lnTo>
                    <a:pt x="33782" y="143764"/>
                  </a:lnTo>
                  <a:lnTo>
                    <a:pt x="33528" y="143764"/>
                  </a:lnTo>
                  <a:lnTo>
                    <a:pt x="20574" y="145161"/>
                  </a:lnTo>
                  <a:lnTo>
                    <a:pt x="20574" y="158991"/>
                  </a:lnTo>
                  <a:lnTo>
                    <a:pt x="0" y="158991"/>
                  </a:lnTo>
                  <a:lnTo>
                    <a:pt x="0" y="159626"/>
                  </a:lnTo>
                  <a:lnTo>
                    <a:pt x="20574" y="159626"/>
                  </a:lnTo>
                  <a:lnTo>
                    <a:pt x="20574" y="438391"/>
                  </a:lnTo>
                  <a:lnTo>
                    <a:pt x="21336" y="438391"/>
                  </a:lnTo>
                  <a:lnTo>
                    <a:pt x="21336" y="371081"/>
                  </a:lnTo>
                  <a:lnTo>
                    <a:pt x="58674" y="371081"/>
                  </a:lnTo>
                  <a:lnTo>
                    <a:pt x="1201254" y="249288"/>
                  </a:lnTo>
                  <a:close/>
                </a:path>
                <a:path w="1289050" h="438785">
                  <a:moveTo>
                    <a:pt x="1201254" y="77216"/>
                  </a:moveTo>
                  <a:lnTo>
                    <a:pt x="1199857" y="62230"/>
                  </a:lnTo>
                  <a:lnTo>
                    <a:pt x="1131658" y="62230"/>
                  </a:lnTo>
                  <a:lnTo>
                    <a:pt x="1133690" y="83693"/>
                  </a:lnTo>
                  <a:lnTo>
                    <a:pt x="1140675" y="83693"/>
                  </a:lnTo>
                  <a:lnTo>
                    <a:pt x="1201254" y="77216"/>
                  </a:lnTo>
                  <a:close/>
                </a:path>
                <a:path w="1289050" h="438785">
                  <a:moveTo>
                    <a:pt x="1221701" y="19812"/>
                  </a:moveTo>
                  <a:lnTo>
                    <a:pt x="1208747" y="18542"/>
                  </a:lnTo>
                  <a:lnTo>
                    <a:pt x="1195920" y="19812"/>
                  </a:lnTo>
                  <a:lnTo>
                    <a:pt x="1221701" y="19812"/>
                  </a:lnTo>
                  <a:close/>
                </a:path>
                <a:path w="1289050" h="438785">
                  <a:moveTo>
                    <a:pt x="1289011" y="27051"/>
                  </a:moveTo>
                  <a:lnTo>
                    <a:pt x="1245958" y="22479"/>
                  </a:lnTo>
                  <a:lnTo>
                    <a:pt x="1208747" y="22479"/>
                  </a:lnTo>
                  <a:lnTo>
                    <a:pt x="1196174" y="23749"/>
                  </a:lnTo>
                  <a:lnTo>
                    <a:pt x="1195793" y="19939"/>
                  </a:lnTo>
                  <a:lnTo>
                    <a:pt x="1176616" y="21971"/>
                  </a:lnTo>
                  <a:lnTo>
                    <a:pt x="1174584" y="0"/>
                  </a:lnTo>
                  <a:lnTo>
                    <a:pt x="1173949" y="0"/>
                  </a:lnTo>
                  <a:lnTo>
                    <a:pt x="1175981" y="21971"/>
                  </a:lnTo>
                  <a:lnTo>
                    <a:pt x="1176515" y="21971"/>
                  </a:lnTo>
                  <a:lnTo>
                    <a:pt x="1128356" y="27051"/>
                  </a:lnTo>
                  <a:lnTo>
                    <a:pt x="1128737" y="30988"/>
                  </a:lnTo>
                  <a:lnTo>
                    <a:pt x="1165694" y="27051"/>
                  </a:lnTo>
                  <a:lnTo>
                    <a:pt x="1289011" y="2705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993459" y="2918385"/>
              <a:ext cx="1188720" cy="178435"/>
            </a:xfrm>
            <a:custGeom>
              <a:avLst/>
              <a:gdLst/>
              <a:ahLst/>
              <a:cxnLst/>
              <a:rect l="l" t="t" r="r" b="b"/>
              <a:pathLst>
                <a:path w="1188720" h="178435">
                  <a:moveTo>
                    <a:pt x="33146" y="124075"/>
                  </a:moveTo>
                  <a:lnTo>
                    <a:pt x="1188435" y="0"/>
                  </a:lnTo>
                </a:path>
                <a:path w="1188720" h="178435">
                  <a:moveTo>
                    <a:pt x="38099" y="177922"/>
                  </a:moveTo>
                  <a:lnTo>
                    <a:pt x="1180943" y="55243"/>
                  </a:lnTo>
                </a:path>
                <a:path w="1188720" h="178435">
                  <a:moveTo>
                    <a:pt x="0" y="123694"/>
                  </a:moveTo>
                  <a:lnTo>
                    <a:pt x="185288" y="10375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987540" y="3041712"/>
              <a:ext cx="13335" cy="294005"/>
            </a:xfrm>
            <a:custGeom>
              <a:avLst/>
              <a:gdLst/>
              <a:ahLst/>
              <a:cxnLst/>
              <a:rect l="l" t="t" r="r" b="b"/>
              <a:pathLst>
                <a:path w="13334" h="294004">
                  <a:moveTo>
                    <a:pt x="12269" y="114"/>
                  </a:moveTo>
                  <a:lnTo>
                    <a:pt x="-176" y="114"/>
                  </a:lnTo>
                  <a:lnTo>
                    <a:pt x="-176" y="293731"/>
                  </a:lnTo>
                  <a:lnTo>
                    <a:pt x="12904" y="293731"/>
                  </a:lnTo>
                  <a:lnTo>
                    <a:pt x="12904" y="749"/>
                  </a:lnTo>
                  <a:lnTo>
                    <a:pt x="12269" y="749"/>
                  </a:lnTo>
                  <a:lnTo>
                    <a:pt x="12269" y="11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67728" y="3014395"/>
              <a:ext cx="85165" cy="109612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7179382" y="2924481"/>
              <a:ext cx="927735" cy="160020"/>
            </a:xfrm>
            <a:custGeom>
              <a:avLst/>
              <a:gdLst/>
              <a:ahLst/>
              <a:cxnLst/>
              <a:rect l="l" t="t" r="r" b="b"/>
              <a:pathLst>
                <a:path w="927734" h="160019">
                  <a:moveTo>
                    <a:pt x="102994" y="65403"/>
                  </a:moveTo>
                  <a:lnTo>
                    <a:pt x="105026" y="87246"/>
                  </a:lnTo>
                  <a:lnTo>
                    <a:pt x="104391" y="87373"/>
                  </a:lnTo>
                  <a:lnTo>
                    <a:pt x="102359" y="65530"/>
                  </a:lnTo>
                  <a:lnTo>
                    <a:pt x="102994" y="65403"/>
                  </a:lnTo>
                  <a:close/>
                </a:path>
                <a:path w="927734" h="160019">
                  <a:moveTo>
                    <a:pt x="110233" y="64641"/>
                  </a:moveTo>
                  <a:lnTo>
                    <a:pt x="112265" y="86865"/>
                  </a:lnTo>
                </a:path>
                <a:path w="927734" h="160019">
                  <a:moveTo>
                    <a:pt x="102994" y="65403"/>
                  </a:moveTo>
                  <a:lnTo>
                    <a:pt x="110233" y="64641"/>
                  </a:lnTo>
                </a:path>
                <a:path w="927734" h="160019">
                  <a:moveTo>
                    <a:pt x="0" y="98168"/>
                  </a:moveTo>
                  <a:lnTo>
                    <a:pt x="0" y="98803"/>
                  </a:lnTo>
                </a:path>
                <a:path w="927734" h="160019">
                  <a:moveTo>
                    <a:pt x="6349" y="159761"/>
                  </a:moveTo>
                  <a:lnTo>
                    <a:pt x="5714" y="159380"/>
                  </a:lnTo>
                </a:path>
                <a:path w="927734" h="160019">
                  <a:moveTo>
                    <a:pt x="5714" y="158618"/>
                  </a:moveTo>
                  <a:lnTo>
                    <a:pt x="5714" y="159380"/>
                  </a:lnTo>
                </a:path>
                <a:path w="927734" h="160019">
                  <a:moveTo>
                    <a:pt x="388610" y="35051"/>
                  </a:moveTo>
                  <a:lnTo>
                    <a:pt x="390642" y="56894"/>
                  </a:lnTo>
                  <a:lnTo>
                    <a:pt x="390007" y="56894"/>
                  </a:lnTo>
                  <a:lnTo>
                    <a:pt x="387975" y="35051"/>
                  </a:lnTo>
                  <a:lnTo>
                    <a:pt x="388610" y="35051"/>
                  </a:lnTo>
                  <a:close/>
                </a:path>
                <a:path w="927734" h="160019">
                  <a:moveTo>
                    <a:pt x="395848" y="34289"/>
                  </a:moveTo>
                  <a:lnTo>
                    <a:pt x="397880" y="56513"/>
                  </a:lnTo>
                </a:path>
                <a:path w="927734" h="160019">
                  <a:moveTo>
                    <a:pt x="388610" y="35051"/>
                  </a:moveTo>
                  <a:lnTo>
                    <a:pt x="395848" y="34289"/>
                  </a:lnTo>
                </a:path>
                <a:path w="927734" h="160019">
                  <a:moveTo>
                    <a:pt x="921996" y="0"/>
                  </a:moveTo>
                  <a:lnTo>
                    <a:pt x="927711" y="6108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107680" y="2979228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16"/>
                  </a:moveTo>
                  <a:lnTo>
                    <a:pt x="-204" y="116"/>
                  </a:lnTo>
                  <a:lnTo>
                    <a:pt x="-204" y="13196"/>
                  </a:lnTo>
                  <a:lnTo>
                    <a:pt x="149143" y="13196"/>
                  </a:lnTo>
                  <a:lnTo>
                    <a:pt x="149143" y="1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852973" y="2915337"/>
              <a:ext cx="328930" cy="34925"/>
            </a:xfrm>
            <a:custGeom>
              <a:avLst/>
              <a:gdLst/>
              <a:ahLst/>
              <a:cxnLst/>
              <a:rect l="l" t="t" r="r" b="b"/>
              <a:pathLst>
                <a:path w="328929" h="34925">
                  <a:moveTo>
                    <a:pt x="248405" y="8508"/>
                  </a:moveTo>
                  <a:lnTo>
                    <a:pt x="328667" y="0"/>
                  </a:lnTo>
                </a:path>
                <a:path w="328929" h="34925">
                  <a:moveTo>
                    <a:pt x="634" y="13080"/>
                  </a:moveTo>
                  <a:lnTo>
                    <a:pt x="2666" y="34670"/>
                  </a:lnTo>
                  <a:lnTo>
                    <a:pt x="2031" y="34797"/>
                  </a:lnTo>
                  <a:lnTo>
                    <a:pt x="0" y="13080"/>
                  </a:lnTo>
                  <a:lnTo>
                    <a:pt x="634" y="13080"/>
                  </a:lnTo>
                  <a:close/>
                </a:path>
                <a:path w="328929" h="34925">
                  <a:moveTo>
                    <a:pt x="7873" y="12318"/>
                  </a:moveTo>
                  <a:lnTo>
                    <a:pt x="9905" y="34289"/>
                  </a:lnTo>
                </a:path>
                <a:path w="328929" h="34925">
                  <a:moveTo>
                    <a:pt x="634" y="13080"/>
                  </a:moveTo>
                  <a:lnTo>
                    <a:pt x="7873" y="1231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856220" y="2922840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9969" y="117"/>
                  </a:moveTo>
                  <a:lnTo>
                    <a:pt x="-198" y="117"/>
                  </a:lnTo>
                  <a:lnTo>
                    <a:pt x="-198" y="12309"/>
                  </a:lnTo>
                  <a:lnTo>
                    <a:pt x="9969" y="12309"/>
                  </a:lnTo>
                  <a:lnTo>
                    <a:pt x="9969" y="11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972124" y="2897050"/>
              <a:ext cx="1290320" cy="371475"/>
            </a:xfrm>
            <a:custGeom>
              <a:avLst/>
              <a:gdLst/>
              <a:ahLst/>
              <a:cxnLst/>
              <a:rect l="l" t="t" r="r" b="b"/>
              <a:pathLst>
                <a:path w="1290320" h="371475">
                  <a:moveTo>
                    <a:pt x="1196944" y="19938"/>
                  </a:moveTo>
                  <a:lnTo>
                    <a:pt x="1202659" y="80515"/>
                  </a:lnTo>
                </a:path>
                <a:path w="1290320" h="371475">
                  <a:moveTo>
                    <a:pt x="1175736" y="0"/>
                  </a:moveTo>
                  <a:lnTo>
                    <a:pt x="1177768" y="21970"/>
                  </a:lnTo>
                  <a:lnTo>
                    <a:pt x="1177133" y="21970"/>
                  </a:lnTo>
                  <a:lnTo>
                    <a:pt x="1175101" y="0"/>
                  </a:lnTo>
                  <a:lnTo>
                    <a:pt x="1175736" y="0"/>
                  </a:lnTo>
                  <a:close/>
                </a:path>
                <a:path w="1290320" h="371475">
                  <a:moveTo>
                    <a:pt x="1209898" y="18541"/>
                  </a:moveTo>
                  <a:lnTo>
                    <a:pt x="1290160" y="27050"/>
                  </a:lnTo>
                </a:path>
                <a:path w="1290320" h="371475">
                  <a:moveTo>
                    <a:pt x="59815" y="371338"/>
                  </a:moveTo>
                  <a:lnTo>
                    <a:pt x="1202405" y="249421"/>
                  </a:lnTo>
                </a:path>
                <a:path w="1290320" h="371475">
                  <a:moveTo>
                    <a:pt x="54862" y="317872"/>
                  </a:moveTo>
                  <a:lnTo>
                    <a:pt x="1209898" y="194686"/>
                  </a:lnTo>
                </a:path>
                <a:path w="1290320" h="371475">
                  <a:moveTo>
                    <a:pt x="0" y="295648"/>
                  </a:moveTo>
                  <a:lnTo>
                    <a:pt x="1210025" y="16763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994982" y="3069258"/>
              <a:ext cx="1267460" cy="814069"/>
            </a:xfrm>
            <a:custGeom>
              <a:avLst/>
              <a:gdLst/>
              <a:ahLst/>
              <a:cxnLst/>
              <a:rect l="l" t="t" r="r" b="b"/>
              <a:pathLst>
                <a:path w="1267459" h="814070">
                  <a:moveTo>
                    <a:pt x="56375" y="224155"/>
                  </a:moveTo>
                  <a:lnTo>
                    <a:pt x="0" y="224155"/>
                  </a:lnTo>
                  <a:lnTo>
                    <a:pt x="0" y="813803"/>
                  </a:lnTo>
                  <a:lnTo>
                    <a:pt x="56375" y="813803"/>
                  </a:lnTo>
                  <a:lnTo>
                    <a:pt x="56375" y="224155"/>
                  </a:lnTo>
                  <a:close/>
                </a:path>
                <a:path w="1267459" h="814070">
                  <a:moveTo>
                    <a:pt x="1112481" y="88646"/>
                  </a:moveTo>
                  <a:lnTo>
                    <a:pt x="1106766" y="27813"/>
                  </a:lnTo>
                  <a:lnTo>
                    <a:pt x="0" y="146431"/>
                  </a:lnTo>
                  <a:lnTo>
                    <a:pt x="0" y="203200"/>
                  </a:lnTo>
                  <a:lnTo>
                    <a:pt x="37719" y="203200"/>
                  </a:lnTo>
                  <a:lnTo>
                    <a:pt x="1106258" y="88646"/>
                  </a:lnTo>
                  <a:lnTo>
                    <a:pt x="1112481" y="88646"/>
                  </a:lnTo>
                  <a:close/>
                </a:path>
                <a:path w="1267459" h="814070">
                  <a:moveTo>
                    <a:pt x="1267294" y="27178"/>
                  </a:moveTo>
                  <a:lnTo>
                    <a:pt x="1187157" y="18542"/>
                  </a:lnTo>
                  <a:lnTo>
                    <a:pt x="1174330" y="19939"/>
                  </a:lnTo>
                  <a:lnTo>
                    <a:pt x="1180553" y="19939"/>
                  </a:lnTo>
                  <a:lnTo>
                    <a:pt x="1174203" y="20574"/>
                  </a:lnTo>
                  <a:lnTo>
                    <a:pt x="1174203" y="19939"/>
                  </a:lnTo>
                  <a:lnTo>
                    <a:pt x="1154569" y="22047"/>
                  </a:lnTo>
                  <a:lnTo>
                    <a:pt x="1155026" y="21971"/>
                  </a:lnTo>
                  <a:lnTo>
                    <a:pt x="1152867" y="0"/>
                  </a:lnTo>
                  <a:lnTo>
                    <a:pt x="1152232" y="0"/>
                  </a:lnTo>
                  <a:lnTo>
                    <a:pt x="1154252" y="22085"/>
                  </a:lnTo>
                  <a:lnTo>
                    <a:pt x="1106766" y="27178"/>
                  </a:lnTo>
                  <a:lnTo>
                    <a:pt x="1106766" y="27813"/>
                  </a:lnTo>
                  <a:lnTo>
                    <a:pt x="1113243" y="27178"/>
                  </a:lnTo>
                  <a:lnTo>
                    <a:pt x="1267294" y="271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994983" y="3089069"/>
              <a:ext cx="1187450" cy="184150"/>
            </a:xfrm>
            <a:custGeom>
              <a:avLst/>
              <a:gdLst/>
              <a:ahLst/>
              <a:cxnLst/>
              <a:rect l="l" t="t" r="r" b="b"/>
              <a:pathLst>
                <a:path w="1187450" h="184150">
                  <a:moveTo>
                    <a:pt x="0" y="127250"/>
                  </a:moveTo>
                  <a:lnTo>
                    <a:pt x="1186912" y="0"/>
                  </a:lnTo>
                </a:path>
                <a:path w="1187450" h="184150">
                  <a:moveTo>
                    <a:pt x="37718" y="184018"/>
                  </a:moveTo>
                  <a:lnTo>
                    <a:pt x="1179673" y="6159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95488" y="3063162"/>
              <a:ext cx="173526" cy="101994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6998208" y="3293172"/>
              <a:ext cx="0" cy="589915"/>
            </a:xfrm>
            <a:custGeom>
              <a:avLst/>
              <a:gdLst/>
              <a:ahLst/>
              <a:cxnLst/>
              <a:rect l="l" t="t" r="r" b="b"/>
              <a:pathLst>
                <a:path w="0" h="589914">
                  <a:moveTo>
                    <a:pt x="-176" y="589627"/>
                  </a:moveTo>
                  <a:lnTo>
                    <a:pt x="-176" y="10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041960" y="3293286"/>
              <a:ext cx="15875" cy="589915"/>
            </a:xfrm>
            <a:custGeom>
              <a:avLst/>
              <a:gdLst/>
              <a:ahLst/>
              <a:cxnLst/>
              <a:rect l="l" t="t" r="r" b="b"/>
              <a:pathLst>
                <a:path w="15875" h="589914">
                  <a:moveTo>
                    <a:pt x="15748" y="0"/>
                  </a:moveTo>
                  <a:lnTo>
                    <a:pt x="12700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589521"/>
                  </a:lnTo>
                  <a:lnTo>
                    <a:pt x="3048" y="589521"/>
                  </a:lnTo>
                  <a:lnTo>
                    <a:pt x="12700" y="589521"/>
                  </a:lnTo>
                  <a:lnTo>
                    <a:pt x="15748" y="589521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972124" y="3194222"/>
              <a:ext cx="22860" cy="691515"/>
            </a:xfrm>
            <a:custGeom>
              <a:avLst/>
              <a:gdLst/>
              <a:ahLst/>
              <a:cxnLst/>
              <a:rect l="l" t="t" r="r" b="b"/>
              <a:pathLst>
                <a:path w="22859" h="691514">
                  <a:moveTo>
                    <a:pt x="22859" y="688576"/>
                  </a:moveTo>
                  <a:lnTo>
                    <a:pt x="22859" y="21335"/>
                  </a:lnTo>
                </a:path>
                <a:path w="22859" h="691514">
                  <a:moveTo>
                    <a:pt x="0" y="69137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6973824" y="3843668"/>
              <a:ext cx="20955" cy="1270"/>
            </a:xfrm>
            <a:custGeom>
              <a:avLst/>
              <a:gdLst/>
              <a:ahLst/>
              <a:cxnLst/>
              <a:rect l="l" t="t" r="r" b="b"/>
              <a:pathLst>
                <a:path w="20954" h="1270">
                  <a:moveTo>
                    <a:pt x="20469" y="94"/>
                  </a:moveTo>
                  <a:lnTo>
                    <a:pt x="-176" y="94"/>
                  </a:lnTo>
                  <a:lnTo>
                    <a:pt x="-176" y="778"/>
                  </a:lnTo>
                  <a:lnTo>
                    <a:pt x="20469" y="778"/>
                  </a:lnTo>
                  <a:lnTo>
                    <a:pt x="20469" y="9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4144" y="3213924"/>
              <a:ext cx="189810" cy="295401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5264" y="3084497"/>
              <a:ext cx="118690" cy="123330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6973646" y="3099738"/>
              <a:ext cx="888365" cy="786130"/>
            </a:xfrm>
            <a:custGeom>
              <a:avLst/>
              <a:gdLst/>
              <a:ahLst/>
              <a:cxnLst/>
              <a:rect l="l" t="t" r="r" b="b"/>
              <a:pathLst>
                <a:path w="888365" h="786129">
                  <a:moveTo>
                    <a:pt x="20624" y="128739"/>
                  </a:moveTo>
                  <a:lnTo>
                    <a:pt x="0" y="128739"/>
                  </a:lnTo>
                  <a:lnTo>
                    <a:pt x="0" y="129413"/>
                  </a:lnTo>
                  <a:lnTo>
                    <a:pt x="20624" y="129413"/>
                  </a:lnTo>
                  <a:lnTo>
                    <a:pt x="20624" y="128739"/>
                  </a:lnTo>
                  <a:close/>
                </a:path>
                <a:path w="888365" h="786129">
                  <a:moveTo>
                    <a:pt x="61683" y="784123"/>
                  </a:moveTo>
                  <a:lnTo>
                    <a:pt x="37465" y="784123"/>
                  </a:lnTo>
                  <a:lnTo>
                    <a:pt x="37465" y="785863"/>
                  </a:lnTo>
                  <a:lnTo>
                    <a:pt x="61683" y="785863"/>
                  </a:lnTo>
                  <a:lnTo>
                    <a:pt x="61683" y="784123"/>
                  </a:lnTo>
                  <a:close/>
                </a:path>
                <a:path w="888365" h="786129">
                  <a:moveTo>
                    <a:pt x="311010" y="84074"/>
                  </a:moveTo>
                  <a:lnTo>
                    <a:pt x="308978" y="62103"/>
                  </a:lnTo>
                  <a:lnTo>
                    <a:pt x="308343" y="62103"/>
                  </a:lnTo>
                  <a:lnTo>
                    <a:pt x="310375" y="84201"/>
                  </a:lnTo>
                  <a:lnTo>
                    <a:pt x="311010" y="84074"/>
                  </a:lnTo>
                  <a:close/>
                </a:path>
                <a:path w="888365" h="786129">
                  <a:moveTo>
                    <a:pt x="316344" y="62103"/>
                  </a:moveTo>
                  <a:lnTo>
                    <a:pt x="316217" y="61341"/>
                  </a:lnTo>
                  <a:lnTo>
                    <a:pt x="308978" y="62103"/>
                  </a:lnTo>
                  <a:lnTo>
                    <a:pt x="316344" y="62103"/>
                  </a:lnTo>
                  <a:close/>
                </a:path>
                <a:path w="888365" h="786129">
                  <a:moveTo>
                    <a:pt x="596874" y="53467"/>
                  </a:moveTo>
                  <a:lnTo>
                    <a:pt x="594842" y="31369"/>
                  </a:lnTo>
                  <a:lnTo>
                    <a:pt x="594207" y="31496"/>
                  </a:lnTo>
                  <a:lnTo>
                    <a:pt x="596239" y="53594"/>
                  </a:lnTo>
                  <a:lnTo>
                    <a:pt x="596874" y="53467"/>
                  </a:lnTo>
                  <a:close/>
                </a:path>
                <a:path w="888365" h="786129">
                  <a:moveTo>
                    <a:pt x="602208" y="31369"/>
                  </a:moveTo>
                  <a:lnTo>
                    <a:pt x="602081" y="30607"/>
                  </a:lnTo>
                  <a:lnTo>
                    <a:pt x="594842" y="31369"/>
                  </a:lnTo>
                  <a:lnTo>
                    <a:pt x="602208" y="31369"/>
                  </a:lnTo>
                  <a:close/>
                </a:path>
                <a:path w="888365" h="786129">
                  <a:moveTo>
                    <a:pt x="882751" y="22860"/>
                  </a:moveTo>
                  <a:lnTo>
                    <a:pt x="880719" y="762"/>
                  </a:lnTo>
                  <a:lnTo>
                    <a:pt x="880084" y="889"/>
                  </a:lnTo>
                  <a:lnTo>
                    <a:pt x="882116" y="22860"/>
                  </a:lnTo>
                  <a:lnTo>
                    <a:pt x="882751" y="22860"/>
                  </a:lnTo>
                  <a:close/>
                </a:path>
                <a:path w="888365" h="786129">
                  <a:moveTo>
                    <a:pt x="887958" y="0"/>
                  </a:moveTo>
                  <a:lnTo>
                    <a:pt x="880719" y="762"/>
                  </a:lnTo>
                  <a:lnTo>
                    <a:pt x="887958" y="762"/>
                  </a:lnTo>
                  <a:lnTo>
                    <a:pt x="88795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65264" y="2910766"/>
              <a:ext cx="118690" cy="123326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6973646" y="2631883"/>
              <a:ext cx="1202055" cy="1047115"/>
            </a:xfrm>
            <a:custGeom>
              <a:avLst/>
              <a:gdLst/>
              <a:ahLst/>
              <a:cxnLst/>
              <a:rect l="l" t="t" r="r" b="b"/>
              <a:pathLst>
                <a:path w="1202054" h="1047114">
                  <a:moveTo>
                    <a:pt x="20662" y="1046010"/>
                  </a:moveTo>
                  <a:lnTo>
                    <a:pt x="0" y="1046010"/>
                  </a:lnTo>
                  <a:lnTo>
                    <a:pt x="0" y="1046708"/>
                  </a:lnTo>
                  <a:lnTo>
                    <a:pt x="20662" y="1046708"/>
                  </a:lnTo>
                  <a:lnTo>
                    <a:pt x="20662" y="1046010"/>
                  </a:lnTo>
                  <a:close/>
                </a:path>
                <a:path w="1202054" h="1047114">
                  <a:moveTo>
                    <a:pt x="20662" y="887895"/>
                  </a:moveTo>
                  <a:lnTo>
                    <a:pt x="0" y="887895"/>
                  </a:lnTo>
                  <a:lnTo>
                    <a:pt x="0" y="888606"/>
                  </a:lnTo>
                  <a:lnTo>
                    <a:pt x="20662" y="888606"/>
                  </a:lnTo>
                  <a:lnTo>
                    <a:pt x="20662" y="887895"/>
                  </a:lnTo>
                  <a:close/>
                </a:path>
                <a:path w="1202054" h="1047114">
                  <a:moveTo>
                    <a:pt x="1201762" y="0"/>
                  </a:moveTo>
                  <a:lnTo>
                    <a:pt x="633958" y="0"/>
                  </a:lnTo>
                  <a:lnTo>
                    <a:pt x="20955" y="65532"/>
                  </a:lnTo>
                  <a:lnTo>
                    <a:pt x="588873" y="65532"/>
                  </a:lnTo>
                  <a:lnTo>
                    <a:pt x="1201762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6973648" y="3194222"/>
              <a:ext cx="205740" cy="650875"/>
            </a:xfrm>
            <a:custGeom>
              <a:avLst/>
              <a:gdLst/>
              <a:ahLst/>
              <a:cxnLst/>
              <a:rect l="l" t="t" r="r" b="b"/>
              <a:pathLst>
                <a:path w="205740" h="650875">
                  <a:moveTo>
                    <a:pt x="0" y="650350"/>
                  </a:moveTo>
                  <a:lnTo>
                    <a:pt x="20667" y="650350"/>
                  </a:lnTo>
                  <a:lnTo>
                    <a:pt x="20667" y="649670"/>
                  </a:lnTo>
                  <a:lnTo>
                    <a:pt x="0" y="649670"/>
                  </a:lnTo>
                  <a:lnTo>
                    <a:pt x="0" y="650350"/>
                  </a:lnTo>
                  <a:close/>
                </a:path>
                <a:path w="205740" h="650875">
                  <a:moveTo>
                    <a:pt x="20319" y="19811"/>
                  </a:moveTo>
                  <a:lnTo>
                    <a:pt x="20560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6987362" y="3213416"/>
              <a:ext cx="13335" cy="295910"/>
            </a:xfrm>
            <a:custGeom>
              <a:avLst/>
              <a:gdLst/>
              <a:ahLst/>
              <a:cxnLst/>
              <a:rect l="l" t="t" r="r" b="b"/>
              <a:pathLst>
                <a:path w="13334" h="295910">
                  <a:moveTo>
                    <a:pt x="13081" y="1270"/>
                  </a:moveTo>
                  <a:lnTo>
                    <a:pt x="12446" y="1270"/>
                  </a:lnTo>
                  <a:lnTo>
                    <a:pt x="12446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95910"/>
                  </a:lnTo>
                  <a:lnTo>
                    <a:pt x="13081" y="295910"/>
                  </a:lnTo>
                  <a:lnTo>
                    <a:pt x="13081" y="127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051370" y="3509682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1142" y="888"/>
                  </a:moveTo>
                  <a:lnTo>
                    <a:pt x="634" y="0"/>
                  </a:lnTo>
                </a:path>
                <a:path w="1270" h="1270">
                  <a:moveTo>
                    <a:pt x="634" y="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993458" y="3287228"/>
              <a:ext cx="58419" cy="228600"/>
            </a:xfrm>
            <a:custGeom>
              <a:avLst/>
              <a:gdLst/>
              <a:ahLst/>
              <a:cxnLst/>
              <a:rect l="l" t="t" r="r" b="b"/>
              <a:pathLst>
                <a:path w="58420" h="228600">
                  <a:moveTo>
                    <a:pt x="660" y="215379"/>
                  </a:moveTo>
                  <a:lnTo>
                    <a:pt x="0" y="215379"/>
                  </a:lnTo>
                  <a:lnTo>
                    <a:pt x="0" y="228053"/>
                  </a:lnTo>
                  <a:lnTo>
                    <a:pt x="660" y="228053"/>
                  </a:lnTo>
                  <a:lnTo>
                    <a:pt x="660" y="215379"/>
                  </a:lnTo>
                  <a:close/>
                </a:path>
                <a:path w="58420" h="228600">
                  <a:moveTo>
                    <a:pt x="57848" y="0"/>
                  </a:moveTo>
                  <a:lnTo>
                    <a:pt x="635" y="0"/>
                  </a:lnTo>
                  <a:lnTo>
                    <a:pt x="635" y="12661"/>
                  </a:lnTo>
                  <a:lnTo>
                    <a:pt x="57848" y="12661"/>
                  </a:lnTo>
                  <a:lnTo>
                    <a:pt x="5784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973648" y="3160695"/>
              <a:ext cx="318135" cy="95885"/>
            </a:xfrm>
            <a:custGeom>
              <a:avLst/>
              <a:gdLst/>
              <a:ahLst/>
              <a:cxnLst/>
              <a:rect l="l" t="t" r="r" b="b"/>
              <a:pathLst>
                <a:path w="318134" h="95885">
                  <a:moveTo>
                    <a:pt x="0" y="68197"/>
                  </a:moveTo>
                  <a:lnTo>
                    <a:pt x="20220" y="68197"/>
                  </a:lnTo>
                  <a:lnTo>
                    <a:pt x="20220" y="67520"/>
                  </a:lnTo>
                  <a:lnTo>
                    <a:pt x="0" y="67520"/>
                  </a:lnTo>
                  <a:lnTo>
                    <a:pt x="0" y="68197"/>
                  </a:lnTo>
                  <a:close/>
                </a:path>
                <a:path w="318134" h="95885">
                  <a:moveTo>
                    <a:pt x="308602" y="761"/>
                  </a:moveTo>
                  <a:lnTo>
                    <a:pt x="315841" y="0"/>
                  </a:lnTo>
                </a:path>
                <a:path w="318134" h="95885">
                  <a:moveTo>
                    <a:pt x="315841" y="0"/>
                  </a:moveTo>
                  <a:lnTo>
                    <a:pt x="317872" y="22351"/>
                  </a:lnTo>
                </a:path>
                <a:path w="318134" h="95885">
                  <a:moveTo>
                    <a:pt x="308602" y="761"/>
                  </a:moveTo>
                  <a:lnTo>
                    <a:pt x="310634" y="22859"/>
                  </a:lnTo>
                  <a:lnTo>
                    <a:pt x="309999" y="22859"/>
                  </a:lnTo>
                  <a:lnTo>
                    <a:pt x="307840" y="888"/>
                  </a:lnTo>
                  <a:lnTo>
                    <a:pt x="308602" y="761"/>
                  </a:lnTo>
                  <a:close/>
                </a:path>
                <a:path w="318134" h="95885">
                  <a:moveTo>
                    <a:pt x="210306" y="94739"/>
                  </a:moveTo>
                  <a:lnTo>
                    <a:pt x="210433" y="95628"/>
                  </a:lnTo>
                </a:path>
                <a:path w="318134" h="95885">
                  <a:moveTo>
                    <a:pt x="210941" y="95882"/>
                  </a:moveTo>
                  <a:lnTo>
                    <a:pt x="210433" y="9562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995160" y="3876864"/>
              <a:ext cx="56515" cy="12700"/>
            </a:xfrm>
            <a:custGeom>
              <a:avLst/>
              <a:gdLst/>
              <a:ahLst/>
              <a:cxnLst/>
              <a:rect l="l" t="t" r="r" b="b"/>
              <a:pathLst>
                <a:path w="56515" h="12700">
                  <a:moveTo>
                    <a:pt x="56158" y="93"/>
                  </a:moveTo>
                  <a:lnTo>
                    <a:pt x="-176" y="93"/>
                  </a:lnTo>
                  <a:lnTo>
                    <a:pt x="-176" y="12284"/>
                  </a:lnTo>
                  <a:lnTo>
                    <a:pt x="56158" y="12284"/>
                  </a:lnTo>
                  <a:lnTo>
                    <a:pt x="56158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7010223" y="3883053"/>
              <a:ext cx="24130" cy="1905"/>
            </a:xfrm>
            <a:custGeom>
              <a:avLst/>
              <a:gdLst/>
              <a:ahLst/>
              <a:cxnLst/>
              <a:rect l="l" t="t" r="r" b="b"/>
              <a:pathLst>
                <a:path w="24129" h="1904">
                  <a:moveTo>
                    <a:pt x="23875" y="0"/>
                  </a:moveTo>
                  <a:lnTo>
                    <a:pt x="23875" y="1396"/>
                  </a:lnTo>
                </a:path>
                <a:path w="24129" h="1904">
                  <a:moveTo>
                    <a:pt x="0" y="0"/>
                  </a:moveTo>
                  <a:lnTo>
                    <a:pt x="0" y="139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7010400" y="3878388"/>
              <a:ext cx="24130" cy="12700"/>
            </a:xfrm>
            <a:custGeom>
              <a:avLst/>
              <a:gdLst/>
              <a:ahLst/>
              <a:cxnLst/>
              <a:rect l="l" t="t" r="r" b="b"/>
              <a:pathLst>
                <a:path w="24129" h="12700">
                  <a:moveTo>
                    <a:pt x="23675" y="93"/>
                  </a:moveTo>
                  <a:lnTo>
                    <a:pt x="-177" y="93"/>
                  </a:lnTo>
                  <a:lnTo>
                    <a:pt x="-177" y="12284"/>
                  </a:lnTo>
                  <a:lnTo>
                    <a:pt x="23675" y="12284"/>
                  </a:lnTo>
                  <a:lnTo>
                    <a:pt x="2367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6972124" y="2545015"/>
              <a:ext cx="1210310" cy="1134110"/>
            </a:xfrm>
            <a:custGeom>
              <a:avLst/>
              <a:gdLst/>
              <a:ahLst/>
              <a:cxnLst/>
              <a:rect l="l" t="t" r="r" b="b"/>
              <a:pathLst>
                <a:path w="1210309" h="1134110">
                  <a:moveTo>
                    <a:pt x="595741" y="585836"/>
                  </a:moveTo>
                  <a:lnTo>
                    <a:pt x="602980" y="585201"/>
                  </a:lnTo>
                </a:path>
                <a:path w="1210309" h="1134110">
                  <a:moveTo>
                    <a:pt x="602980" y="585201"/>
                  </a:moveTo>
                  <a:lnTo>
                    <a:pt x="605012" y="607425"/>
                  </a:lnTo>
                </a:path>
                <a:path w="1210309" h="1134110">
                  <a:moveTo>
                    <a:pt x="595741" y="585836"/>
                  </a:moveTo>
                  <a:lnTo>
                    <a:pt x="597773" y="607933"/>
                  </a:lnTo>
                  <a:lnTo>
                    <a:pt x="597138" y="607933"/>
                  </a:lnTo>
                  <a:lnTo>
                    <a:pt x="595106" y="585963"/>
                  </a:lnTo>
                  <a:lnTo>
                    <a:pt x="595741" y="585836"/>
                  </a:lnTo>
                  <a:close/>
                </a:path>
                <a:path w="1210309" h="1134110">
                  <a:moveTo>
                    <a:pt x="881357" y="555229"/>
                  </a:moveTo>
                  <a:lnTo>
                    <a:pt x="888596" y="554594"/>
                  </a:lnTo>
                </a:path>
                <a:path w="1210309" h="1134110">
                  <a:moveTo>
                    <a:pt x="888596" y="554594"/>
                  </a:moveTo>
                  <a:lnTo>
                    <a:pt x="890755" y="576819"/>
                  </a:lnTo>
                </a:path>
                <a:path w="1210309" h="1134110">
                  <a:moveTo>
                    <a:pt x="881357" y="555229"/>
                  </a:moveTo>
                  <a:lnTo>
                    <a:pt x="883516" y="577327"/>
                  </a:lnTo>
                  <a:lnTo>
                    <a:pt x="882754" y="577327"/>
                  </a:lnTo>
                  <a:lnTo>
                    <a:pt x="880722" y="555356"/>
                  </a:lnTo>
                  <a:lnTo>
                    <a:pt x="881357" y="555229"/>
                  </a:lnTo>
                  <a:close/>
                </a:path>
                <a:path w="1210309" h="1134110">
                  <a:moveTo>
                    <a:pt x="102486" y="748011"/>
                  </a:moveTo>
                  <a:lnTo>
                    <a:pt x="212338" y="711182"/>
                  </a:lnTo>
                </a:path>
                <a:path w="1210309" h="1134110">
                  <a:moveTo>
                    <a:pt x="101851" y="747503"/>
                  </a:moveTo>
                  <a:lnTo>
                    <a:pt x="212084" y="710547"/>
                  </a:lnTo>
                </a:path>
                <a:path w="1210309" h="1134110">
                  <a:moveTo>
                    <a:pt x="79753" y="963016"/>
                  </a:moveTo>
                  <a:lnTo>
                    <a:pt x="102486" y="748011"/>
                  </a:lnTo>
                </a:path>
                <a:path w="1210309" h="1134110">
                  <a:moveTo>
                    <a:pt x="79119" y="963016"/>
                  </a:moveTo>
                  <a:lnTo>
                    <a:pt x="101851" y="747503"/>
                  </a:lnTo>
                </a:path>
                <a:path w="1210309" h="1134110">
                  <a:moveTo>
                    <a:pt x="92707" y="661653"/>
                  </a:moveTo>
                  <a:lnTo>
                    <a:pt x="101851" y="574787"/>
                  </a:lnTo>
                </a:path>
                <a:path w="1210309" h="1134110">
                  <a:moveTo>
                    <a:pt x="93342" y="661653"/>
                  </a:moveTo>
                  <a:lnTo>
                    <a:pt x="102486" y="575295"/>
                  </a:lnTo>
                </a:path>
                <a:path w="1210309" h="1134110">
                  <a:moveTo>
                    <a:pt x="101851" y="574787"/>
                  </a:moveTo>
                  <a:lnTo>
                    <a:pt x="212084" y="537704"/>
                  </a:lnTo>
                </a:path>
                <a:path w="1210309" h="1134110">
                  <a:moveTo>
                    <a:pt x="102486" y="575295"/>
                  </a:moveTo>
                  <a:lnTo>
                    <a:pt x="212338" y="538339"/>
                  </a:lnTo>
                </a:path>
                <a:path w="1210309" h="1134110">
                  <a:moveTo>
                    <a:pt x="92707" y="488937"/>
                  </a:moveTo>
                  <a:lnTo>
                    <a:pt x="101851" y="401944"/>
                  </a:lnTo>
                </a:path>
                <a:path w="1210309" h="1134110">
                  <a:moveTo>
                    <a:pt x="93342" y="488810"/>
                  </a:moveTo>
                  <a:lnTo>
                    <a:pt x="102486" y="402452"/>
                  </a:lnTo>
                </a:path>
                <a:path w="1210309" h="1134110">
                  <a:moveTo>
                    <a:pt x="101851" y="401944"/>
                  </a:moveTo>
                  <a:lnTo>
                    <a:pt x="212084" y="364988"/>
                  </a:lnTo>
                </a:path>
                <a:path w="1210309" h="1134110">
                  <a:moveTo>
                    <a:pt x="102486" y="402452"/>
                  </a:moveTo>
                  <a:lnTo>
                    <a:pt x="212338" y="365623"/>
                  </a:lnTo>
                </a:path>
                <a:path w="1210309" h="1134110">
                  <a:moveTo>
                    <a:pt x="1523" y="975335"/>
                  </a:moveTo>
                  <a:lnTo>
                    <a:pt x="22182" y="975335"/>
                  </a:lnTo>
                  <a:lnTo>
                    <a:pt x="22182" y="974631"/>
                  </a:lnTo>
                  <a:lnTo>
                    <a:pt x="1523" y="974631"/>
                  </a:lnTo>
                  <a:lnTo>
                    <a:pt x="1523" y="975335"/>
                  </a:lnTo>
                  <a:close/>
                </a:path>
                <a:path w="1210309" h="1134110">
                  <a:moveTo>
                    <a:pt x="1523" y="1133573"/>
                  </a:moveTo>
                  <a:lnTo>
                    <a:pt x="22182" y="1133573"/>
                  </a:lnTo>
                  <a:lnTo>
                    <a:pt x="22182" y="1132863"/>
                  </a:lnTo>
                  <a:lnTo>
                    <a:pt x="1523" y="1132863"/>
                  </a:lnTo>
                  <a:lnTo>
                    <a:pt x="1523" y="1133573"/>
                  </a:lnTo>
                  <a:close/>
                </a:path>
                <a:path w="1210309" h="1134110">
                  <a:moveTo>
                    <a:pt x="60196" y="208274"/>
                  </a:moveTo>
                  <a:lnTo>
                    <a:pt x="1202405" y="85976"/>
                  </a:lnTo>
                </a:path>
                <a:path w="1210309" h="1134110">
                  <a:moveTo>
                    <a:pt x="22478" y="151507"/>
                  </a:moveTo>
                  <a:lnTo>
                    <a:pt x="1209644" y="24383"/>
                  </a:lnTo>
                </a:path>
                <a:path w="1210309" h="1134110">
                  <a:moveTo>
                    <a:pt x="0" y="128012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7026986" y="2549587"/>
              <a:ext cx="1236345" cy="312420"/>
            </a:xfrm>
            <a:custGeom>
              <a:avLst/>
              <a:gdLst/>
              <a:ahLst/>
              <a:cxnLst/>
              <a:rect l="l" t="t" r="r" b="b"/>
              <a:pathLst>
                <a:path w="1236345" h="312419">
                  <a:moveTo>
                    <a:pt x="47612" y="225552"/>
                  </a:moveTo>
                  <a:lnTo>
                    <a:pt x="46977" y="225552"/>
                  </a:lnTo>
                  <a:lnTo>
                    <a:pt x="37833" y="312293"/>
                  </a:lnTo>
                  <a:lnTo>
                    <a:pt x="38468" y="312293"/>
                  </a:lnTo>
                  <a:lnTo>
                    <a:pt x="47612" y="225552"/>
                  </a:lnTo>
                  <a:close/>
                </a:path>
                <a:path w="1236345" h="312419">
                  <a:moveTo>
                    <a:pt x="257416" y="115570"/>
                  </a:moveTo>
                  <a:lnTo>
                    <a:pt x="255257" y="93472"/>
                  </a:lnTo>
                  <a:lnTo>
                    <a:pt x="254622" y="93472"/>
                  </a:lnTo>
                  <a:lnTo>
                    <a:pt x="256781" y="115570"/>
                  </a:lnTo>
                  <a:lnTo>
                    <a:pt x="257416" y="115570"/>
                  </a:lnTo>
                  <a:close/>
                </a:path>
                <a:path w="1236345" h="312419">
                  <a:moveTo>
                    <a:pt x="262623" y="93472"/>
                  </a:moveTo>
                  <a:lnTo>
                    <a:pt x="262496" y="92710"/>
                  </a:lnTo>
                  <a:lnTo>
                    <a:pt x="255257" y="93472"/>
                  </a:lnTo>
                  <a:lnTo>
                    <a:pt x="262623" y="93472"/>
                  </a:lnTo>
                  <a:close/>
                </a:path>
                <a:path w="1236345" h="312419">
                  <a:moveTo>
                    <a:pt x="497065" y="93472"/>
                  </a:moveTo>
                  <a:lnTo>
                    <a:pt x="262623" y="93472"/>
                  </a:lnTo>
                  <a:lnTo>
                    <a:pt x="264655" y="115062"/>
                  </a:lnTo>
                  <a:lnTo>
                    <a:pt x="295389" y="115062"/>
                  </a:lnTo>
                  <a:lnTo>
                    <a:pt x="497065" y="93472"/>
                  </a:lnTo>
                  <a:close/>
                </a:path>
                <a:path w="1236345" h="312419">
                  <a:moveTo>
                    <a:pt x="543280" y="84836"/>
                  </a:moveTo>
                  <a:lnTo>
                    <a:pt x="541248" y="62738"/>
                  </a:lnTo>
                  <a:lnTo>
                    <a:pt x="540486" y="62738"/>
                  </a:lnTo>
                  <a:lnTo>
                    <a:pt x="542645" y="84836"/>
                  </a:lnTo>
                  <a:lnTo>
                    <a:pt x="543280" y="84836"/>
                  </a:lnTo>
                  <a:close/>
                </a:path>
                <a:path w="1236345" h="312419">
                  <a:moveTo>
                    <a:pt x="548487" y="61976"/>
                  </a:moveTo>
                  <a:lnTo>
                    <a:pt x="541248" y="62738"/>
                  </a:lnTo>
                  <a:lnTo>
                    <a:pt x="548487" y="62738"/>
                  </a:lnTo>
                  <a:lnTo>
                    <a:pt x="548487" y="61976"/>
                  </a:lnTo>
                  <a:close/>
                </a:path>
                <a:path w="1236345" h="312419">
                  <a:moveTo>
                    <a:pt x="801471" y="115062"/>
                  </a:moveTo>
                  <a:lnTo>
                    <a:pt x="295389" y="115062"/>
                  </a:lnTo>
                  <a:lnTo>
                    <a:pt x="0" y="146939"/>
                  </a:lnTo>
                  <a:lnTo>
                    <a:pt x="506082" y="146939"/>
                  </a:lnTo>
                  <a:lnTo>
                    <a:pt x="801471" y="115062"/>
                  </a:lnTo>
                  <a:close/>
                </a:path>
                <a:path w="1236345" h="312419">
                  <a:moveTo>
                    <a:pt x="829157" y="54102"/>
                  </a:moveTo>
                  <a:lnTo>
                    <a:pt x="827125" y="32004"/>
                  </a:lnTo>
                  <a:lnTo>
                    <a:pt x="826490" y="32004"/>
                  </a:lnTo>
                  <a:lnTo>
                    <a:pt x="828522" y="54229"/>
                  </a:lnTo>
                  <a:lnTo>
                    <a:pt x="829157" y="54102"/>
                  </a:lnTo>
                  <a:close/>
                </a:path>
                <a:path w="1236345" h="312419">
                  <a:moveTo>
                    <a:pt x="834364" y="31242"/>
                  </a:moveTo>
                  <a:lnTo>
                    <a:pt x="827125" y="32004"/>
                  </a:lnTo>
                  <a:lnTo>
                    <a:pt x="834364" y="32004"/>
                  </a:lnTo>
                  <a:lnTo>
                    <a:pt x="834364" y="31242"/>
                  </a:lnTo>
                  <a:close/>
                </a:path>
                <a:path w="1236345" h="312419">
                  <a:moveTo>
                    <a:pt x="1068793" y="32004"/>
                  </a:moveTo>
                  <a:lnTo>
                    <a:pt x="834364" y="32004"/>
                  </a:lnTo>
                  <a:lnTo>
                    <a:pt x="836396" y="53594"/>
                  </a:lnTo>
                  <a:lnTo>
                    <a:pt x="867384" y="53594"/>
                  </a:lnTo>
                  <a:lnTo>
                    <a:pt x="1068793" y="32004"/>
                  </a:lnTo>
                  <a:close/>
                </a:path>
                <a:path w="1236345" h="312419">
                  <a:moveTo>
                    <a:pt x="1075651" y="32004"/>
                  </a:moveTo>
                  <a:lnTo>
                    <a:pt x="1075524" y="31242"/>
                  </a:lnTo>
                  <a:lnTo>
                    <a:pt x="1068793" y="32004"/>
                  </a:lnTo>
                  <a:lnTo>
                    <a:pt x="1075651" y="32004"/>
                  </a:lnTo>
                  <a:close/>
                </a:path>
                <a:path w="1236345" h="312419">
                  <a:moveTo>
                    <a:pt x="1078445" y="62738"/>
                  </a:moveTo>
                  <a:lnTo>
                    <a:pt x="1077683" y="53594"/>
                  </a:lnTo>
                  <a:lnTo>
                    <a:pt x="867384" y="53594"/>
                  </a:lnTo>
                  <a:lnTo>
                    <a:pt x="782929" y="62738"/>
                  </a:lnTo>
                  <a:lnTo>
                    <a:pt x="1078445" y="62738"/>
                  </a:lnTo>
                  <a:close/>
                </a:path>
                <a:path w="1236345" h="312419">
                  <a:moveTo>
                    <a:pt x="1145755" y="53594"/>
                  </a:moveTo>
                  <a:lnTo>
                    <a:pt x="1143723" y="32004"/>
                  </a:lnTo>
                  <a:lnTo>
                    <a:pt x="1075651" y="32004"/>
                  </a:lnTo>
                  <a:lnTo>
                    <a:pt x="1077683" y="53594"/>
                  </a:lnTo>
                  <a:lnTo>
                    <a:pt x="1145755" y="53594"/>
                  </a:lnTo>
                  <a:close/>
                </a:path>
                <a:path w="1236345" h="312419">
                  <a:moveTo>
                    <a:pt x="1148041" y="77851"/>
                  </a:moveTo>
                  <a:lnTo>
                    <a:pt x="1146644" y="62738"/>
                  </a:lnTo>
                  <a:lnTo>
                    <a:pt x="1078445" y="62738"/>
                  </a:lnTo>
                  <a:lnTo>
                    <a:pt x="1080477" y="83947"/>
                  </a:lnTo>
                  <a:lnTo>
                    <a:pt x="1079715" y="83947"/>
                  </a:lnTo>
                  <a:lnTo>
                    <a:pt x="1079715" y="85217"/>
                  </a:lnTo>
                  <a:lnTo>
                    <a:pt x="1044155" y="89027"/>
                  </a:lnTo>
                  <a:lnTo>
                    <a:pt x="1044155" y="85217"/>
                  </a:lnTo>
                  <a:lnTo>
                    <a:pt x="1079715" y="85217"/>
                  </a:lnTo>
                  <a:lnTo>
                    <a:pt x="1079715" y="83947"/>
                  </a:lnTo>
                  <a:lnTo>
                    <a:pt x="585571" y="83947"/>
                  </a:lnTo>
                  <a:lnTo>
                    <a:pt x="782929" y="62738"/>
                  </a:lnTo>
                  <a:lnTo>
                    <a:pt x="548487" y="62738"/>
                  </a:lnTo>
                  <a:lnTo>
                    <a:pt x="550519" y="84328"/>
                  </a:lnTo>
                  <a:lnTo>
                    <a:pt x="579729" y="84328"/>
                  </a:lnTo>
                  <a:lnTo>
                    <a:pt x="579729" y="85217"/>
                  </a:lnTo>
                  <a:lnTo>
                    <a:pt x="538073" y="85217"/>
                  </a:lnTo>
                  <a:lnTo>
                    <a:pt x="538073" y="92837"/>
                  </a:lnTo>
                  <a:lnTo>
                    <a:pt x="1044155" y="92837"/>
                  </a:lnTo>
                  <a:lnTo>
                    <a:pt x="1044155" y="89154"/>
                  </a:lnTo>
                  <a:lnTo>
                    <a:pt x="1080985" y="89154"/>
                  </a:lnTo>
                  <a:lnTo>
                    <a:pt x="1080973" y="89027"/>
                  </a:lnTo>
                  <a:lnTo>
                    <a:pt x="1080604" y="85090"/>
                  </a:lnTo>
                  <a:lnTo>
                    <a:pt x="1080477" y="84328"/>
                  </a:lnTo>
                  <a:lnTo>
                    <a:pt x="1087462" y="84328"/>
                  </a:lnTo>
                  <a:lnTo>
                    <a:pt x="1148041" y="77851"/>
                  </a:lnTo>
                  <a:close/>
                </a:path>
                <a:path w="1236345" h="312419">
                  <a:moveTo>
                    <a:pt x="1168488" y="20066"/>
                  </a:moveTo>
                  <a:lnTo>
                    <a:pt x="1155661" y="18669"/>
                  </a:lnTo>
                  <a:lnTo>
                    <a:pt x="1142707" y="20066"/>
                  </a:lnTo>
                  <a:lnTo>
                    <a:pt x="1168488" y="20066"/>
                  </a:lnTo>
                  <a:close/>
                </a:path>
                <a:path w="1236345" h="312419">
                  <a:moveTo>
                    <a:pt x="1235925" y="27305"/>
                  </a:moveTo>
                  <a:lnTo>
                    <a:pt x="1192872" y="22606"/>
                  </a:lnTo>
                  <a:lnTo>
                    <a:pt x="1155534" y="22606"/>
                  </a:lnTo>
                  <a:lnTo>
                    <a:pt x="1143088" y="24003"/>
                  </a:lnTo>
                  <a:lnTo>
                    <a:pt x="1142707" y="20066"/>
                  </a:lnTo>
                  <a:lnTo>
                    <a:pt x="1123010" y="22186"/>
                  </a:lnTo>
                  <a:lnTo>
                    <a:pt x="1123403" y="22098"/>
                  </a:lnTo>
                  <a:lnTo>
                    <a:pt x="1121371" y="0"/>
                  </a:lnTo>
                  <a:lnTo>
                    <a:pt x="1120736" y="0"/>
                  </a:lnTo>
                  <a:lnTo>
                    <a:pt x="1122756" y="22212"/>
                  </a:lnTo>
                  <a:lnTo>
                    <a:pt x="1075143" y="27305"/>
                  </a:lnTo>
                  <a:lnTo>
                    <a:pt x="1075524" y="31242"/>
                  </a:lnTo>
                  <a:lnTo>
                    <a:pt x="1112354" y="27305"/>
                  </a:lnTo>
                  <a:lnTo>
                    <a:pt x="1235925" y="2730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7026986" y="2569398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0" y="127504"/>
                  </a:moveTo>
                  <a:lnTo>
                    <a:pt x="1154781" y="3936"/>
                  </a:lnTo>
                </a:path>
                <a:path w="1155065" h="181610">
                  <a:moveTo>
                    <a:pt x="4952" y="181097"/>
                  </a:moveTo>
                  <a:lnTo>
                    <a:pt x="1147289" y="58926"/>
                  </a:lnTo>
                </a:path>
                <a:path w="1155065" h="181610">
                  <a:moveTo>
                    <a:pt x="1074519" y="8635"/>
                  </a:moveTo>
                  <a:lnTo>
                    <a:pt x="1154781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8107680" y="2633280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4"/>
                  </a:moveTo>
                  <a:lnTo>
                    <a:pt x="-204" y="124"/>
                  </a:lnTo>
                  <a:lnTo>
                    <a:pt x="-204" y="13332"/>
                  </a:lnTo>
                  <a:lnTo>
                    <a:pt x="149143" y="13332"/>
                  </a:lnTo>
                  <a:lnTo>
                    <a:pt x="149143" y="12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7065085" y="2549587"/>
              <a:ext cx="1197610" cy="312420"/>
            </a:xfrm>
            <a:custGeom>
              <a:avLst/>
              <a:gdLst/>
              <a:ahLst/>
              <a:cxnLst/>
              <a:rect l="l" t="t" r="r" b="b"/>
              <a:pathLst>
                <a:path w="1197609" h="312419">
                  <a:moveTo>
                    <a:pt x="503161" y="62736"/>
                  </a:moveTo>
                  <a:lnTo>
                    <a:pt x="505193" y="84833"/>
                  </a:lnTo>
                  <a:lnTo>
                    <a:pt x="504558" y="84833"/>
                  </a:lnTo>
                  <a:lnTo>
                    <a:pt x="502526" y="62736"/>
                  </a:lnTo>
                  <a:lnTo>
                    <a:pt x="503161" y="62736"/>
                  </a:lnTo>
                  <a:close/>
                </a:path>
                <a:path w="1197609" h="312419">
                  <a:moveTo>
                    <a:pt x="510400" y="61974"/>
                  </a:moveTo>
                  <a:lnTo>
                    <a:pt x="512432" y="84325"/>
                  </a:lnTo>
                </a:path>
                <a:path w="1197609" h="312419">
                  <a:moveTo>
                    <a:pt x="503161" y="62736"/>
                  </a:moveTo>
                  <a:lnTo>
                    <a:pt x="510400" y="61974"/>
                  </a:lnTo>
                </a:path>
                <a:path w="1197609" h="312419">
                  <a:moveTo>
                    <a:pt x="796142" y="31241"/>
                  </a:moveTo>
                  <a:lnTo>
                    <a:pt x="798174" y="53592"/>
                  </a:lnTo>
                </a:path>
                <a:path w="1197609" h="312419">
                  <a:moveTo>
                    <a:pt x="788904" y="32003"/>
                  </a:moveTo>
                  <a:lnTo>
                    <a:pt x="790936" y="54100"/>
                  </a:lnTo>
                  <a:lnTo>
                    <a:pt x="790301" y="54100"/>
                  </a:lnTo>
                  <a:lnTo>
                    <a:pt x="788269" y="32003"/>
                  </a:lnTo>
                  <a:lnTo>
                    <a:pt x="788904" y="32003"/>
                  </a:lnTo>
                  <a:close/>
                </a:path>
                <a:path w="1197609" h="312419">
                  <a:moveTo>
                    <a:pt x="788904" y="32003"/>
                  </a:moveTo>
                  <a:lnTo>
                    <a:pt x="796142" y="31241"/>
                  </a:lnTo>
                </a:path>
                <a:path w="1197609" h="312419">
                  <a:moveTo>
                    <a:pt x="1036801" y="27304"/>
                  </a:moveTo>
                  <a:lnTo>
                    <a:pt x="1042643" y="89151"/>
                  </a:lnTo>
                </a:path>
                <a:path w="1197609" h="312419">
                  <a:moveTo>
                    <a:pt x="1104237" y="20065"/>
                  </a:moveTo>
                  <a:lnTo>
                    <a:pt x="1109951" y="81150"/>
                  </a:lnTo>
                </a:path>
                <a:path w="1197609" h="312419">
                  <a:moveTo>
                    <a:pt x="1083028" y="0"/>
                  </a:moveTo>
                  <a:lnTo>
                    <a:pt x="1085060" y="22097"/>
                  </a:lnTo>
                  <a:lnTo>
                    <a:pt x="1084425" y="22224"/>
                  </a:lnTo>
                  <a:lnTo>
                    <a:pt x="1082393" y="0"/>
                  </a:lnTo>
                  <a:lnTo>
                    <a:pt x="1083028" y="0"/>
                  </a:lnTo>
                  <a:close/>
                </a:path>
                <a:path w="1197609" h="312419">
                  <a:moveTo>
                    <a:pt x="1117190" y="18668"/>
                  </a:moveTo>
                  <a:lnTo>
                    <a:pt x="1197452" y="27304"/>
                  </a:lnTo>
                </a:path>
                <a:path w="1197609" h="312419">
                  <a:moveTo>
                    <a:pt x="217418" y="93469"/>
                  </a:moveTo>
                  <a:lnTo>
                    <a:pt x="219450" y="115567"/>
                  </a:lnTo>
                  <a:lnTo>
                    <a:pt x="218815" y="115567"/>
                  </a:lnTo>
                  <a:lnTo>
                    <a:pt x="216783" y="93469"/>
                  </a:lnTo>
                  <a:lnTo>
                    <a:pt x="217418" y="93469"/>
                  </a:lnTo>
                  <a:close/>
                </a:path>
                <a:path w="1197609" h="312419">
                  <a:moveTo>
                    <a:pt x="224657" y="92707"/>
                  </a:moveTo>
                  <a:lnTo>
                    <a:pt x="226689" y="115186"/>
                  </a:lnTo>
                </a:path>
                <a:path w="1197609" h="312419">
                  <a:moveTo>
                    <a:pt x="217418" y="93469"/>
                  </a:moveTo>
                  <a:lnTo>
                    <a:pt x="224657" y="92707"/>
                  </a:lnTo>
                </a:path>
                <a:path w="1197609" h="312419">
                  <a:moveTo>
                    <a:pt x="634" y="312285"/>
                  </a:moveTo>
                  <a:lnTo>
                    <a:pt x="9778" y="225546"/>
                  </a:lnTo>
                </a:path>
                <a:path w="1197609" h="312419">
                  <a:moveTo>
                    <a:pt x="0" y="312412"/>
                  </a:moveTo>
                  <a:lnTo>
                    <a:pt x="9143" y="22503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6987362" y="2695256"/>
              <a:ext cx="70485" cy="1016000"/>
            </a:xfrm>
            <a:custGeom>
              <a:avLst/>
              <a:gdLst/>
              <a:ahLst/>
              <a:cxnLst/>
              <a:rect l="l" t="t" r="r" b="b"/>
              <a:pathLst>
                <a:path w="70484" h="1016000">
                  <a:moveTo>
                    <a:pt x="16510" y="78740"/>
                  </a:moveTo>
                  <a:lnTo>
                    <a:pt x="13462" y="78740"/>
                  </a:lnTo>
                  <a:lnTo>
                    <a:pt x="13462" y="1270"/>
                  </a:lnTo>
                  <a:lnTo>
                    <a:pt x="12700" y="127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78740"/>
                  </a:lnTo>
                  <a:lnTo>
                    <a:pt x="0" y="295910"/>
                  </a:lnTo>
                  <a:lnTo>
                    <a:pt x="635" y="295910"/>
                  </a:lnTo>
                  <a:lnTo>
                    <a:pt x="635" y="1016000"/>
                  </a:lnTo>
                  <a:lnTo>
                    <a:pt x="16510" y="1016000"/>
                  </a:lnTo>
                  <a:lnTo>
                    <a:pt x="16510" y="295910"/>
                  </a:lnTo>
                  <a:lnTo>
                    <a:pt x="16510" y="78740"/>
                  </a:lnTo>
                  <a:close/>
                </a:path>
                <a:path w="70484" h="1016000">
                  <a:moveTo>
                    <a:pt x="70091" y="79121"/>
                  </a:moveTo>
                  <a:lnTo>
                    <a:pt x="54343" y="79121"/>
                  </a:lnTo>
                  <a:lnTo>
                    <a:pt x="54343" y="1015466"/>
                  </a:lnTo>
                  <a:lnTo>
                    <a:pt x="70091" y="1015466"/>
                  </a:lnTo>
                  <a:lnTo>
                    <a:pt x="70091" y="7912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6972300" y="2674428"/>
              <a:ext cx="0" cy="1037590"/>
            </a:xfrm>
            <a:custGeom>
              <a:avLst/>
              <a:gdLst/>
              <a:ahLst/>
              <a:cxnLst/>
              <a:rect l="l" t="t" r="r" b="b"/>
              <a:pathLst>
                <a:path w="0" h="1037589">
                  <a:moveTo>
                    <a:pt x="-176" y="1037687"/>
                  </a:moveTo>
                  <a:lnTo>
                    <a:pt x="-176" y="1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6973646" y="2458159"/>
              <a:ext cx="1200785" cy="314325"/>
            </a:xfrm>
            <a:custGeom>
              <a:avLst/>
              <a:gdLst/>
              <a:ahLst/>
              <a:cxnLst/>
              <a:rect l="l" t="t" r="r" b="b"/>
              <a:pathLst>
                <a:path w="1200784" h="314325">
                  <a:moveTo>
                    <a:pt x="20599" y="249885"/>
                  </a:moveTo>
                  <a:lnTo>
                    <a:pt x="0" y="249885"/>
                  </a:lnTo>
                  <a:lnTo>
                    <a:pt x="0" y="250558"/>
                  </a:lnTo>
                  <a:lnTo>
                    <a:pt x="20599" y="250558"/>
                  </a:lnTo>
                  <a:lnTo>
                    <a:pt x="20599" y="249885"/>
                  </a:lnTo>
                  <a:close/>
                </a:path>
                <a:path w="1200784" h="314325">
                  <a:moveTo>
                    <a:pt x="53594" y="236080"/>
                  </a:moveTo>
                  <a:lnTo>
                    <a:pt x="53441" y="234810"/>
                  </a:lnTo>
                  <a:lnTo>
                    <a:pt x="53213" y="232651"/>
                  </a:lnTo>
                  <a:lnTo>
                    <a:pt x="34163" y="234683"/>
                  </a:lnTo>
                  <a:lnTo>
                    <a:pt x="32004" y="212839"/>
                  </a:lnTo>
                  <a:lnTo>
                    <a:pt x="31369" y="212839"/>
                  </a:lnTo>
                  <a:lnTo>
                    <a:pt x="33388" y="234734"/>
                  </a:lnTo>
                  <a:lnTo>
                    <a:pt x="33909" y="234683"/>
                  </a:lnTo>
                  <a:lnTo>
                    <a:pt x="33401" y="234810"/>
                  </a:lnTo>
                  <a:lnTo>
                    <a:pt x="20574" y="236080"/>
                  </a:lnTo>
                  <a:lnTo>
                    <a:pt x="53594" y="236080"/>
                  </a:lnTo>
                  <a:close/>
                </a:path>
                <a:path w="1200784" h="314325">
                  <a:moveTo>
                    <a:pt x="210934" y="277736"/>
                  </a:moveTo>
                  <a:lnTo>
                    <a:pt x="208775" y="277736"/>
                  </a:lnTo>
                  <a:lnTo>
                    <a:pt x="100571" y="313804"/>
                  </a:lnTo>
                  <a:lnTo>
                    <a:pt x="102730" y="313804"/>
                  </a:lnTo>
                  <a:lnTo>
                    <a:pt x="210934" y="277736"/>
                  </a:lnTo>
                  <a:close/>
                </a:path>
                <a:path w="1200784" h="314325">
                  <a:moveTo>
                    <a:pt x="1200619" y="0"/>
                  </a:moveTo>
                  <a:lnTo>
                    <a:pt x="633704" y="0"/>
                  </a:lnTo>
                  <a:lnTo>
                    <a:pt x="21336" y="65151"/>
                  </a:lnTo>
                  <a:lnTo>
                    <a:pt x="588111" y="65151"/>
                  </a:lnTo>
                  <a:lnTo>
                    <a:pt x="1200619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67728" y="2666932"/>
              <a:ext cx="222322" cy="112651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6972124" y="2372807"/>
              <a:ext cx="1210310" cy="207010"/>
            </a:xfrm>
            <a:custGeom>
              <a:avLst/>
              <a:gdLst/>
              <a:ahLst/>
              <a:cxnLst/>
              <a:rect l="l" t="t" r="r" b="b"/>
              <a:pathLst>
                <a:path w="1210309" h="207010">
                  <a:moveTo>
                    <a:pt x="60577" y="207004"/>
                  </a:moveTo>
                  <a:lnTo>
                    <a:pt x="1202405" y="85468"/>
                  </a:lnTo>
                </a:path>
                <a:path w="1210309" h="207010">
                  <a:moveTo>
                    <a:pt x="22859" y="150618"/>
                  </a:moveTo>
                  <a:lnTo>
                    <a:pt x="1209644" y="24383"/>
                  </a:lnTo>
                </a:path>
                <a:path w="1210309" h="207010">
                  <a:moveTo>
                    <a:pt x="0" y="126488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7026986" y="2377387"/>
              <a:ext cx="1236345" cy="311150"/>
            </a:xfrm>
            <a:custGeom>
              <a:avLst/>
              <a:gdLst/>
              <a:ahLst/>
              <a:cxnLst/>
              <a:rect l="l" t="t" r="r" b="b"/>
              <a:pathLst>
                <a:path w="1236345" h="311150">
                  <a:moveTo>
                    <a:pt x="47612" y="224396"/>
                  </a:moveTo>
                  <a:lnTo>
                    <a:pt x="46977" y="224396"/>
                  </a:lnTo>
                  <a:lnTo>
                    <a:pt x="37833" y="310756"/>
                  </a:lnTo>
                  <a:lnTo>
                    <a:pt x="38468" y="310756"/>
                  </a:lnTo>
                  <a:lnTo>
                    <a:pt x="47612" y="224396"/>
                  </a:lnTo>
                  <a:close/>
                </a:path>
                <a:path w="1236345" h="311150">
                  <a:moveTo>
                    <a:pt x="257416" y="115062"/>
                  </a:moveTo>
                  <a:lnTo>
                    <a:pt x="255257" y="92964"/>
                  </a:lnTo>
                  <a:lnTo>
                    <a:pt x="254622" y="93091"/>
                  </a:lnTo>
                  <a:lnTo>
                    <a:pt x="256781" y="115062"/>
                  </a:lnTo>
                  <a:lnTo>
                    <a:pt x="257416" y="115062"/>
                  </a:lnTo>
                  <a:close/>
                </a:path>
                <a:path w="1236345" h="311150">
                  <a:moveTo>
                    <a:pt x="262623" y="92964"/>
                  </a:moveTo>
                  <a:lnTo>
                    <a:pt x="262496" y="92202"/>
                  </a:lnTo>
                  <a:lnTo>
                    <a:pt x="255257" y="92964"/>
                  </a:lnTo>
                  <a:lnTo>
                    <a:pt x="262623" y="92964"/>
                  </a:lnTo>
                  <a:close/>
                </a:path>
                <a:path w="1236345" h="311150">
                  <a:moveTo>
                    <a:pt x="496811" y="92964"/>
                  </a:moveTo>
                  <a:lnTo>
                    <a:pt x="262623" y="92964"/>
                  </a:lnTo>
                  <a:lnTo>
                    <a:pt x="264655" y="114554"/>
                  </a:lnTo>
                  <a:lnTo>
                    <a:pt x="295262" y="114554"/>
                  </a:lnTo>
                  <a:lnTo>
                    <a:pt x="496811" y="92964"/>
                  </a:lnTo>
                  <a:close/>
                </a:path>
                <a:path w="1236345" h="311150">
                  <a:moveTo>
                    <a:pt x="543280" y="84455"/>
                  </a:moveTo>
                  <a:lnTo>
                    <a:pt x="541248" y="62484"/>
                  </a:lnTo>
                  <a:lnTo>
                    <a:pt x="540486" y="62484"/>
                  </a:lnTo>
                  <a:lnTo>
                    <a:pt x="542645" y="84455"/>
                  </a:lnTo>
                  <a:lnTo>
                    <a:pt x="543280" y="84455"/>
                  </a:lnTo>
                  <a:close/>
                </a:path>
                <a:path w="1236345" h="311150">
                  <a:moveTo>
                    <a:pt x="548487" y="61595"/>
                  </a:moveTo>
                  <a:lnTo>
                    <a:pt x="541248" y="62484"/>
                  </a:lnTo>
                  <a:lnTo>
                    <a:pt x="548487" y="62484"/>
                  </a:lnTo>
                  <a:lnTo>
                    <a:pt x="548487" y="61595"/>
                  </a:lnTo>
                  <a:close/>
                </a:path>
                <a:path w="1236345" h="311150">
                  <a:moveTo>
                    <a:pt x="801471" y="114554"/>
                  </a:moveTo>
                  <a:lnTo>
                    <a:pt x="295262" y="114554"/>
                  </a:lnTo>
                  <a:lnTo>
                    <a:pt x="0" y="146177"/>
                  </a:lnTo>
                  <a:lnTo>
                    <a:pt x="506209" y="146177"/>
                  </a:lnTo>
                  <a:lnTo>
                    <a:pt x="801471" y="114554"/>
                  </a:lnTo>
                  <a:close/>
                </a:path>
                <a:path w="1236345" h="311150">
                  <a:moveTo>
                    <a:pt x="829157" y="53848"/>
                  </a:moveTo>
                  <a:lnTo>
                    <a:pt x="827125" y="31877"/>
                  </a:lnTo>
                  <a:lnTo>
                    <a:pt x="826490" y="31877"/>
                  </a:lnTo>
                  <a:lnTo>
                    <a:pt x="828522" y="53848"/>
                  </a:lnTo>
                  <a:lnTo>
                    <a:pt x="829157" y="53848"/>
                  </a:lnTo>
                  <a:close/>
                </a:path>
                <a:path w="1236345" h="311150">
                  <a:moveTo>
                    <a:pt x="834364" y="31115"/>
                  </a:moveTo>
                  <a:lnTo>
                    <a:pt x="827125" y="31877"/>
                  </a:lnTo>
                  <a:lnTo>
                    <a:pt x="834364" y="31877"/>
                  </a:lnTo>
                  <a:lnTo>
                    <a:pt x="834364" y="31115"/>
                  </a:lnTo>
                  <a:close/>
                </a:path>
                <a:path w="1236345" h="311150">
                  <a:moveTo>
                    <a:pt x="1069047" y="31877"/>
                  </a:moveTo>
                  <a:lnTo>
                    <a:pt x="834364" y="31877"/>
                  </a:lnTo>
                  <a:lnTo>
                    <a:pt x="836396" y="53340"/>
                  </a:lnTo>
                  <a:lnTo>
                    <a:pt x="867384" y="53340"/>
                  </a:lnTo>
                  <a:lnTo>
                    <a:pt x="1069047" y="31877"/>
                  </a:lnTo>
                  <a:close/>
                </a:path>
                <a:path w="1236345" h="311150">
                  <a:moveTo>
                    <a:pt x="1075651" y="31877"/>
                  </a:moveTo>
                  <a:lnTo>
                    <a:pt x="1075524" y="31115"/>
                  </a:lnTo>
                  <a:lnTo>
                    <a:pt x="1069047" y="31877"/>
                  </a:lnTo>
                  <a:lnTo>
                    <a:pt x="1075651" y="31877"/>
                  </a:lnTo>
                  <a:close/>
                </a:path>
                <a:path w="1236345" h="311150">
                  <a:moveTo>
                    <a:pt x="1078445" y="62484"/>
                  </a:moveTo>
                  <a:lnTo>
                    <a:pt x="1077683" y="53340"/>
                  </a:lnTo>
                  <a:lnTo>
                    <a:pt x="867384" y="53340"/>
                  </a:lnTo>
                  <a:lnTo>
                    <a:pt x="782929" y="62484"/>
                  </a:lnTo>
                  <a:lnTo>
                    <a:pt x="1078445" y="62484"/>
                  </a:lnTo>
                  <a:close/>
                </a:path>
                <a:path w="1236345" h="311150">
                  <a:moveTo>
                    <a:pt x="1145755" y="53340"/>
                  </a:moveTo>
                  <a:lnTo>
                    <a:pt x="1143723" y="31877"/>
                  </a:lnTo>
                  <a:lnTo>
                    <a:pt x="1075651" y="31877"/>
                  </a:lnTo>
                  <a:lnTo>
                    <a:pt x="1077683" y="53340"/>
                  </a:lnTo>
                  <a:lnTo>
                    <a:pt x="1145755" y="53340"/>
                  </a:lnTo>
                  <a:close/>
                </a:path>
                <a:path w="1236345" h="311150">
                  <a:moveTo>
                    <a:pt x="1148041" y="77470"/>
                  </a:moveTo>
                  <a:lnTo>
                    <a:pt x="1146644" y="62484"/>
                  </a:lnTo>
                  <a:lnTo>
                    <a:pt x="1078445" y="62484"/>
                  </a:lnTo>
                  <a:lnTo>
                    <a:pt x="1080477" y="83947"/>
                  </a:lnTo>
                  <a:lnTo>
                    <a:pt x="581507" y="83947"/>
                  </a:lnTo>
                  <a:lnTo>
                    <a:pt x="782929" y="62484"/>
                  </a:lnTo>
                  <a:lnTo>
                    <a:pt x="548487" y="62484"/>
                  </a:lnTo>
                  <a:lnTo>
                    <a:pt x="550519" y="83947"/>
                  </a:lnTo>
                  <a:lnTo>
                    <a:pt x="575538" y="83947"/>
                  </a:lnTo>
                  <a:lnTo>
                    <a:pt x="575538" y="85217"/>
                  </a:lnTo>
                  <a:lnTo>
                    <a:pt x="534009" y="85217"/>
                  </a:lnTo>
                  <a:lnTo>
                    <a:pt x="534009" y="92837"/>
                  </a:lnTo>
                  <a:lnTo>
                    <a:pt x="1040091" y="92837"/>
                  </a:lnTo>
                  <a:lnTo>
                    <a:pt x="1040091" y="85217"/>
                  </a:lnTo>
                  <a:lnTo>
                    <a:pt x="1075651" y="85217"/>
                  </a:lnTo>
                  <a:lnTo>
                    <a:pt x="1043774" y="88646"/>
                  </a:lnTo>
                  <a:lnTo>
                    <a:pt x="1080985" y="88646"/>
                  </a:lnTo>
                  <a:lnTo>
                    <a:pt x="1080604" y="83947"/>
                  </a:lnTo>
                  <a:lnTo>
                    <a:pt x="1087589" y="83947"/>
                  </a:lnTo>
                  <a:lnTo>
                    <a:pt x="1148041" y="77470"/>
                  </a:lnTo>
                  <a:close/>
                </a:path>
                <a:path w="1236345" h="311150">
                  <a:moveTo>
                    <a:pt x="1168488" y="19939"/>
                  </a:moveTo>
                  <a:lnTo>
                    <a:pt x="1155534" y="18542"/>
                  </a:lnTo>
                  <a:lnTo>
                    <a:pt x="1142707" y="19939"/>
                  </a:lnTo>
                  <a:lnTo>
                    <a:pt x="1168488" y="19939"/>
                  </a:lnTo>
                  <a:close/>
                </a:path>
                <a:path w="1236345" h="311150">
                  <a:moveTo>
                    <a:pt x="1235925" y="27178"/>
                  </a:moveTo>
                  <a:lnTo>
                    <a:pt x="1192999" y="22606"/>
                  </a:lnTo>
                  <a:lnTo>
                    <a:pt x="1155534" y="22606"/>
                  </a:lnTo>
                  <a:lnTo>
                    <a:pt x="1143088" y="23876"/>
                  </a:lnTo>
                  <a:lnTo>
                    <a:pt x="1142707" y="19939"/>
                  </a:lnTo>
                  <a:lnTo>
                    <a:pt x="1123010" y="22059"/>
                  </a:lnTo>
                  <a:lnTo>
                    <a:pt x="1123403" y="21971"/>
                  </a:lnTo>
                  <a:lnTo>
                    <a:pt x="1121371" y="0"/>
                  </a:lnTo>
                  <a:lnTo>
                    <a:pt x="1120736" y="127"/>
                  </a:lnTo>
                  <a:lnTo>
                    <a:pt x="1122756" y="22085"/>
                  </a:lnTo>
                  <a:lnTo>
                    <a:pt x="1075143" y="27178"/>
                  </a:lnTo>
                  <a:lnTo>
                    <a:pt x="1075524" y="31115"/>
                  </a:lnTo>
                  <a:lnTo>
                    <a:pt x="1112608" y="27178"/>
                  </a:lnTo>
                  <a:lnTo>
                    <a:pt x="1235925" y="271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7026986" y="2395667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0" y="127504"/>
                  </a:moveTo>
                  <a:lnTo>
                    <a:pt x="1154781" y="3936"/>
                  </a:lnTo>
                </a:path>
                <a:path w="1155065" h="181610">
                  <a:moveTo>
                    <a:pt x="4952" y="181097"/>
                  </a:moveTo>
                  <a:lnTo>
                    <a:pt x="1147289" y="58926"/>
                  </a:lnTo>
                </a:path>
                <a:path w="1155065" h="181610">
                  <a:moveTo>
                    <a:pt x="1074519" y="8635"/>
                  </a:moveTo>
                  <a:lnTo>
                    <a:pt x="1154781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8107680" y="2459544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9"/>
                  </a:moveTo>
                  <a:lnTo>
                    <a:pt x="-204" y="129"/>
                  </a:lnTo>
                  <a:lnTo>
                    <a:pt x="-204" y="13209"/>
                  </a:lnTo>
                  <a:lnTo>
                    <a:pt x="149143" y="13209"/>
                  </a:lnTo>
                  <a:lnTo>
                    <a:pt x="149143" y="12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7065085" y="2377379"/>
              <a:ext cx="1197610" cy="311150"/>
            </a:xfrm>
            <a:custGeom>
              <a:avLst/>
              <a:gdLst/>
              <a:ahLst/>
              <a:cxnLst/>
              <a:rect l="l" t="t" r="r" b="b"/>
              <a:pathLst>
                <a:path w="1197609" h="311150">
                  <a:moveTo>
                    <a:pt x="503161" y="62482"/>
                  </a:moveTo>
                  <a:lnTo>
                    <a:pt x="505193" y="84452"/>
                  </a:lnTo>
                  <a:lnTo>
                    <a:pt x="504558" y="84452"/>
                  </a:lnTo>
                  <a:lnTo>
                    <a:pt x="502526" y="62482"/>
                  </a:lnTo>
                  <a:lnTo>
                    <a:pt x="503161" y="62482"/>
                  </a:lnTo>
                  <a:close/>
                </a:path>
                <a:path w="1197609" h="311150">
                  <a:moveTo>
                    <a:pt x="510400" y="61593"/>
                  </a:moveTo>
                  <a:lnTo>
                    <a:pt x="512432" y="83944"/>
                  </a:lnTo>
                </a:path>
                <a:path w="1197609" h="311150">
                  <a:moveTo>
                    <a:pt x="503161" y="62482"/>
                  </a:moveTo>
                  <a:lnTo>
                    <a:pt x="510400" y="61593"/>
                  </a:lnTo>
                </a:path>
                <a:path w="1197609" h="311150">
                  <a:moveTo>
                    <a:pt x="796142" y="31114"/>
                  </a:moveTo>
                  <a:lnTo>
                    <a:pt x="798174" y="53338"/>
                  </a:lnTo>
                </a:path>
                <a:path w="1197609" h="311150">
                  <a:moveTo>
                    <a:pt x="788904" y="31876"/>
                  </a:moveTo>
                  <a:lnTo>
                    <a:pt x="790936" y="53846"/>
                  </a:lnTo>
                  <a:lnTo>
                    <a:pt x="790301" y="53846"/>
                  </a:lnTo>
                  <a:lnTo>
                    <a:pt x="788269" y="31876"/>
                  </a:lnTo>
                  <a:lnTo>
                    <a:pt x="788904" y="31876"/>
                  </a:lnTo>
                  <a:close/>
                </a:path>
                <a:path w="1197609" h="311150">
                  <a:moveTo>
                    <a:pt x="788904" y="31876"/>
                  </a:moveTo>
                  <a:lnTo>
                    <a:pt x="796142" y="31114"/>
                  </a:lnTo>
                </a:path>
                <a:path w="1197609" h="311150">
                  <a:moveTo>
                    <a:pt x="1036801" y="27177"/>
                  </a:moveTo>
                  <a:lnTo>
                    <a:pt x="1042643" y="88643"/>
                  </a:lnTo>
                </a:path>
                <a:path w="1197609" h="311150">
                  <a:moveTo>
                    <a:pt x="1104237" y="19938"/>
                  </a:moveTo>
                  <a:lnTo>
                    <a:pt x="1109951" y="80769"/>
                  </a:lnTo>
                </a:path>
                <a:path w="1197609" h="311150">
                  <a:moveTo>
                    <a:pt x="1083028" y="0"/>
                  </a:moveTo>
                  <a:lnTo>
                    <a:pt x="1085060" y="21970"/>
                  </a:lnTo>
                  <a:lnTo>
                    <a:pt x="1084425" y="22097"/>
                  </a:lnTo>
                  <a:lnTo>
                    <a:pt x="1082393" y="126"/>
                  </a:lnTo>
                  <a:lnTo>
                    <a:pt x="1083028" y="0"/>
                  </a:lnTo>
                  <a:close/>
                </a:path>
                <a:path w="1197609" h="311150">
                  <a:moveTo>
                    <a:pt x="1117190" y="18541"/>
                  </a:moveTo>
                  <a:lnTo>
                    <a:pt x="1197452" y="27177"/>
                  </a:lnTo>
                </a:path>
                <a:path w="1197609" h="311150">
                  <a:moveTo>
                    <a:pt x="217418" y="93088"/>
                  </a:moveTo>
                  <a:lnTo>
                    <a:pt x="219450" y="115059"/>
                  </a:lnTo>
                  <a:lnTo>
                    <a:pt x="218815" y="115059"/>
                  </a:lnTo>
                  <a:lnTo>
                    <a:pt x="216783" y="93088"/>
                  </a:lnTo>
                  <a:lnTo>
                    <a:pt x="217418" y="93088"/>
                  </a:lnTo>
                  <a:close/>
                </a:path>
                <a:path w="1197609" h="311150">
                  <a:moveTo>
                    <a:pt x="224657" y="92199"/>
                  </a:moveTo>
                  <a:lnTo>
                    <a:pt x="226689" y="114551"/>
                  </a:lnTo>
                </a:path>
                <a:path w="1197609" h="311150">
                  <a:moveTo>
                    <a:pt x="217418" y="93088"/>
                  </a:moveTo>
                  <a:lnTo>
                    <a:pt x="224657" y="92199"/>
                  </a:lnTo>
                </a:path>
                <a:path w="1197609" h="311150">
                  <a:moveTo>
                    <a:pt x="634" y="310761"/>
                  </a:moveTo>
                  <a:lnTo>
                    <a:pt x="9778" y="224403"/>
                  </a:lnTo>
                </a:path>
                <a:path w="1197609" h="311150">
                  <a:moveTo>
                    <a:pt x="0" y="310761"/>
                  </a:moveTo>
                  <a:lnTo>
                    <a:pt x="9143" y="22389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987362" y="2523806"/>
              <a:ext cx="70485" cy="1013460"/>
            </a:xfrm>
            <a:custGeom>
              <a:avLst/>
              <a:gdLst/>
              <a:ahLst/>
              <a:cxnLst/>
              <a:rect l="l" t="t" r="r" b="b"/>
              <a:pathLst>
                <a:path w="70484" h="1013460">
                  <a:moveTo>
                    <a:pt x="16510" y="78740"/>
                  </a:moveTo>
                  <a:lnTo>
                    <a:pt x="13462" y="78740"/>
                  </a:lnTo>
                  <a:lnTo>
                    <a:pt x="13462" y="0"/>
                  </a:lnTo>
                  <a:lnTo>
                    <a:pt x="0" y="0"/>
                  </a:lnTo>
                  <a:lnTo>
                    <a:pt x="0" y="78740"/>
                  </a:lnTo>
                  <a:lnTo>
                    <a:pt x="0" y="294640"/>
                  </a:lnTo>
                  <a:lnTo>
                    <a:pt x="635" y="294640"/>
                  </a:lnTo>
                  <a:lnTo>
                    <a:pt x="635" y="1013460"/>
                  </a:lnTo>
                  <a:lnTo>
                    <a:pt x="16510" y="1013460"/>
                  </a:lnTo>
                  <a:lnTo>
                    <a:pt x="16510" y="294640"/>
                  </a:lnTo>
                  <a:lnTo>
                    <a:pt x="16510" y="78740"/>
                  </a:lnTo>
                  <a:close/>
                </a:path>
                <a:path w="70484" h="1013460">
                  <a:moveTo>
                    <a:pt x="70091" y="78232"/>
                  </a:moveTo>
                  <a:lnTo>
                    <a:pt x="54343" y="78232"/>
                  </a:lnTo>
                  <a:lnTo>
                    <a:pt x="54343" y="1013193"/>
                  </a:lnTo>
                  <a:lnTo>
                    <a:pt x="70091" y="1013193"/>
                  </a:lnTo>
                  <a:lnTo>
                    <a:pt x="70091" y="7823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972300" y="2502216"/>
              <a:ext cx="0" cy="1036319"/>
            </a:xfrm>
            <a:custGeom>
              <a:avLst/>
              <a:gdLst/>
              <a:ahLst/>
              <a:cxnLst/>
              <a:rect l="l" t="t" r="r" b="b"/>
              <a:pathLst>
                <a:path w="0" h="1036320">
                  <a:moveTo>
                    <a:pt x="-176" y="1036167"/>
                  </a:moveTo>
                  <a:lnTo>
                    <a:pt x="-176" y="12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67728" y="2496248"/>
              <a:ext cx="219274" cy="109599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9398508" y="2848164"/>
              <a:ext cx="0" cy="1036319"/>
            </a:xfrm>
            <a:custGeom>
              <a:avLst/>
              <a:gdLst/>
              <a:ahLst/>
              <a:cxnLst/>
              <a:rect l="l" t="t" r="r" b="b"/>
              <a:pathLst>
                <a:path w="0" h="1036320">
                  <a:moveTo>
                    <a:pt x="-237" y="1036159"/>
                  </a:moveTo>
                  <a:lnTo>
                    <a:pt x="-237" y="11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8104416" y="2746183"/>
              <a:ext cx="1289050" cy="1137920"/>
            </a:xfrm>
            <a:custGeom>
              <a:avLst/>
              <a:gdLst/>
              <a:ahLst/>
              <a:cxnLst/>
              <a:rect l="l" t="t" r="r" b="b"/>
              <a:pathLst>
                <a:path w="1289050" h="1137920">
                  <a:moveTo>
                    <a:pt x="123444" y="4572"/>
                  </a:moveTo>
                  <a:lnTo>
                    <a:pt x="80391" y="0"/>
                  </a:lnTo>
                  <a:lnTo>
                    <a:pt x="43053" y="0"/>
                  </a:lnTo>
                  <a:lnTo>
                    <a:pt x="0" y="4572"/>
                  </a:lnTo>
                  <a:lnTo>
                    <a:pt x="123444" y="4572"/>
                  </a:lnTo>
                  <a:close/>
                </a:path>
                <a:path w="1289050" h="1137920">
                  <a:moveTo>
                    <a:pt x="155956" y="54991"/>
                  </a:moveTo>
                  <a:lnTo>
                    <a:pt x="87884" y="54991"/>
                  </a:lnTo>
                  <a:lnTo>
                    <a:pt x="155321" y="62103"/>
                  </a:lnTo>
                  <a:lnTo>
                    <a:pt x="155956" y="54991"/>
                  </a:lnTo>
                  <a:close/>
                </a:path>
                <a:path w="1289050" h="1137920">
                  <a:moveTo>
                    <a:pt x="192278" y="66167"/>
                  </a:moveTo>
                  <a:lnTo>
                    <a:pt x="155321" y="62103"/>
                  </a:lnTo>
                  <a:lnTo>
                    <a:pt x="154940" y="66167"/>
                  </a:lnTo>
                  <a:lnTo>
                    <a:pt x="192278" y="66167"/>
                  </a:lnTo>
                  <a:close/>
                </a:path>
                <a:path w="1289050" h="1137920">
                  <a:moveTo>
                    <a:pt x="593712" y="54991"/>
                  </a:moveTo>
                  <a:lnTo>
                    <a:pt x="160274" y="8509"/>
                  </a:lnTo>
                  <a:lnTo>
                    <a:pt x="155956" y="54991"/>
                  </a:lnTo>
                  <a:lnTo>
                    <a:pt x="593712" y="54991"/>
                  </a:lnTo>
                  <a:close/>
                </a:path>
                <a:path w="1289050" h="1137920">
                  <a:moveTo>
                    <a:pt x="1235430" y="123571"/>
                  </a:moveTo>
                  <a:lnTo>
                    <a:pt x="698106" y="66167"/>
                  </a:lnTo>
                  <a:lnTo>
                    <a:pt x="192278" y="66167"/>
                  </a:lnTo>
                  <a:lnTo>
                    <a:pt x="729475" y="123571"/>
                  </a:lnTo>
                  <a:lnTo>
                    <a:pt x="1235430" y="123571"/>
                  </a:lnTo>
                  <a:close/>
                </a:path>
                <a:path w="1289050" h="1137920">
                  <a:moveTo>
                    <a:pt x="1267815" y="201803"/>
                  </a:moveTo>
                  <a:lnTo>
                    <a:pt x="1211300" y="201803"/>
                  </a:lnTo>
                  <a:lnTo>
                    <a:pt x="1211300" y="1136523"/>
                  </a:lnTo>
                  <a:lnTo>
                    <a:pt x="1227429" y="1136523"/>
                  </a:lnTo>
                  <a:lnTo>
                    <a:pt x="1227429" y="1137793"/>
                  </a:lnTo>
                  <a:lnTo>
                    <a:pt x="1251686" y="1137793"/>
                  </a:lnTo>
                  <a:lnTo>
                    <a:pt x="1251686" y="1136523"/>
                  </a:lnTo>
                  <a:lnTo>
                    <a:pt x="1267815" y="1136523"/>
                  </a:lnTo>
                  <a:lnTo>
                    <a:pt x="1267815" y="201803"/>
                  </a:lnTo>
                  <a:close/>
                </a:path>
                <a:path w="1289050" h="1137920">
                  <a:moveTo>
                    <a:pt x="1288808" y="1097330"/>
                  </a:moveTo>
                  <a:lnTo>
                    <a:pt x="1268196" y="1097330"/>
                  </a:lnTo>
                  <a:lnTo>
                    <a:pt x="1268196" y="1098016"/>
                  </a:lnTo>
                  <a:lnTo>
                    <a:pt x="1288808" y="1098016"/>
                  </a:lnTo>
                  <a:lnTo>
                    <a:pt x="1288808" y="109733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9312674" y="2947341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204"/>
                  </a:moveTo>
                  <a:lnTo>
                    <a:pt x="12699" y="935204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20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9309875" y="2939096"/>
              <a:ext cx="68580" cy="949960"/>
            </a:xfrm>
            <a:custGeom>
              <a:avLst/>
              <a:gdLst/>
              <a:ahLst/>
              <a:cxnLst/>
              <a:rect l="l" t="t" r="r" b="b"/>
              <a:pathLst>
                <a:path w="68579" h="949960">
                  <a:moveTo>
                    <a:pt x="68580" y="0"/>
                  </a:moveTo>
                  <a:lnTo>
                    <a:pt x="56007" y="0"/>
                  </a:lnTo>
                  <a:lnTo>
                    <a:pt x="56007" y="8890"/>
                  </a:lnTo>
                  <a:lnTo>
                    <a:pt x="52959" y="8890"/>
                  </a:lnTo>
                  <a:lnTo>
                    <a:pt x="52959" y="937260"/>
                  </a:lnTo>
                  <a:lnTo>
                    <a:pt x="12573" y="937260"/>
                  </a:lnTo>
                  <a:lnTo>
                    <a:pt x="12573" y="8890"/>
                  </a:lnTo>
                  <a:lnTo>
                    <a:pt x="0" y="8890"/>
                  </a:lnTo>
                  <a:lnTo>
                    <a:pt x="0" y="937260"/>
                  </a:lnTo>
                  <a:lnTo>
                    <a:pt x="0" y="943610"/>
                  </a:lnTo>
                  <a:lnTo>
                    <a:pt x="6350" y="943610"/>
                  </a:lnTo>
                  <a:lnTo>
                    <a:pt x="6350" y="949960"/>
                  </a:lnTo>
                  <a:lnTo>
                    <a:pt x="62230" y="949960"/>
                  </a:lnTo>
                  <a:lnTo>
                    <a:pt x="62230" y="943610"/>
                  </a:lnTo>
                  <a:lnTo>
                    <a:pt x="68580" y="943610"/>
                  </a:lnTo>
                  <a:lnTo>
                    <a:pt x="68580" y="937260"/>
                  </a:lnTo>
                  <a:lnTo>
                    <a:pt x="68580" y="8890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9332740" y="3843489"/>
              <a:ext cx="60960" cy="42545"/>
            </a:xfrm>
            <a:custGeom>
              <a:avLst/>
              <a:gdLst/>
              <a:ahLst/>
              <a:cxnLst/>
              <a:rect l="l" t="t" r="r" b="b"/>
              <a:pathLst>
                <a:path w="60959" h="42545">
                  <a:moveTo>
                    <a:pt x="40257" y="703"/>
                  </a:moveTo>
                  <a:lnTo>
                    <a:pt x="60665" y="703"/>
                  </a:lnTo>
                  <a:lnTo>
                    <a:pt x="60665" y="0"/>
                  </a:lnTo>
                  <a:lnTo>
                    <a:pt x="40257" y="0"/>
                  </a:lnTo>
                  <a:lnTo>
                    <a:pt x="40257" y="703"/>
                  </a:lnTo>
                  <a:close/>
                </a:path>
                <a:path w="60959" h="42545">
                  <a:moveTo>
                    <a:pt x="0" y="40326"/>
                  </a:moveTo>
                  <a:lnTo>
                    <a:pt x="0" y="42230"/>
                  </a:lnTo>
                </a:path>
                <a:path w="60959" h="42545">
                  <a:moveTo>
                    <a:pt x="24002" y="40326"/>
                  </a:moveTo>
                  <a:lnTo>
                    <a:pt x="24002" y="4223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9332976" y="3878388"/>
              <a:ext cx="24130" cy="12700"/>
            </a:xfrm>
            <a:custGeom>
              <a:avLst/>
              <a:gdLst/>
              <a:ahLst/>
              <a:cxnLst/>
              <a:rect l="l" t="t" r="r" b="b"/>
              <a:pathLst>
                <a:path w="24129" h="12700">
                  <a:moveTo>
                    <a:pt x="23591" y="93"/>
                  </a:moveTo>
                  <a:lnTo>
                    <a:pt x="-235" y="93"/>
                  </a:lnTo>
                  <a:lnTo>
                    <a:pt x="-235" y="12284"/>
                  </a:lnTo>
                  <a:lnTo>
                    <a:pt x="23591" y="12284"/>
                  </a:lnTo>
                  <a:lnTo>
                    <a:pt x="23591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104632" y="2741484"/>
              <a:ext cx="80645" cy="8890"/>
            </a:xfrm>
            <a:custGeom>
              <a:avLst/>
              <a:gdLst/>
              <a:ahLst/>
              <a:cxnLst/>
              <a:rect l="l" t="t" r="r" b="b"/>
              <a:pathLst>
                <a:path w="80645" h="8889">
                  <a:moveTo>
                    <a:pt x="80311" y="122"/>
                  </a:moveTo>
                  <a:lnTo>
                    <a:pt x="-204" y="901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8110728" y="2805492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0"/>
                  </a:moveTo>
                  <a:lnTo>
                    <a:pt x="-204" y="120"/>
                  </a:lnTo>
                  <a:lnTo>
                    <a:pt x="-204" y="13201"/>
                  </a:lnTo>
                  <a:lnTo>
                    <a:pt x="149143" y="13201"/>
                  </a:lnTo>
                  <a:lnTo>
                    <a:pt x="149143" y="12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8185197" y="2718746"/>
              <a:ext cx="1210310" cy="205740"/>
            </a:xfrm>
            <a:custGeom>
              <a:avLst/>
              <a:gdLst/>
              <a:ahLst/>
              <a:cxnLst/>
              <a:rect l="l" t="t" r="r" b="b"/>
              <a:pathLst>
                <a:path w="1210309" h="205739">
                  <a:moveTo>
                    <a:pt x="80261" y="32003"/>
                  </a:moveTo>
                  <a:lnTo>
                    <a:pt x="74547" y="93850"/>
                  </a:lnTo>
                </a:path>
                <a:path w="1210309" h="205739">
                  <a:moveTo>
                    <a:pt x="1149828" y="205353"/>
                  </a:moveTo>
                  <a:lnTo>
                    <a:pt x="7492" y="82547"/>
                  </a:lnTo>
                </a:path>
                <a:path w="1210309" h="205739">
                  <a:moveTo>
                    <a:pt x="1154908" y="151507"/>
                  </a:moveTo>
                  <a:lnTo>
                    <a:pt x="0" y="27431"/>
                  </a:lnTo>
                </a:path>
                <a:path w="1210309" h="205739">
                  <a:moveTo>
                    <a:pt x="1210025" y="128012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9316212" y="3120960"/>
              <a:ext cx="56515" cy="762000"/>
            </a:xfrm>
            <a:custGeom>
              <a:avLst/>
              <a:gdLst/>
              <a:ahLst/>
              <a:cxnLst/>
              <a:rect l="l" t="t" r="r" b="b"/>
              <a:pathLst>
                <a:path w="56515" h="762000">
                  <a:moveTo>
                    <a:pt x="56151" y="112"/>
                  </a:moveTo>
                  <a:lnTo>
                    <a:pt x="-235" y="112"/>
                  </a:lnTo>
                  <a:lnTo>
                    <a:pt x="-235" y="761585"/>
                  </a:lnTo>
                  <a:lnTo>
                    <a:pt x="56151" y="761585"/>
                  </a:lnTo>
                  <a:lnTo>
                    <a:pt x="56151" y="11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82100" y="2910766"/>
              <a:ext cx="190262" cy="252866"/>
            </a:xfrm>
            <a:prstGeom prst="rect">
              <a:avLst/>
            </a:prstGeom>
          </p:spPr>
        </p:pic>
        <p:sp>
          <p:nvSpPr>
            <p:cNvPr id="122" name="object 122" descr=""/>
            <p:cNvSpPr/>
            <p:nvPr/>
          </p:nvSpPr>
          <p:spPr>
            <a:xfrm>
              <a:off x="8185188" y="2723323"/>
              <a:ext cx="1208405" cy="187325"/>
            </a:xfrm>
            <a:custGeom>
              <a:avLst/>
              <a:gdLst/>
              <a:ahLst/>
              <a:cxnLst/>
              <a:rect l="l" t="t" r="r" b="b"/>
              <a:pathLst>
                <a:path w="1208404" h="187325">
                  <a:moveTo>
                    <a:pt x="33020" y="19304"/>
                  </a:moveTo>
                  <a:lnTo>
                    <a:pt x="32385" y="19304"/>
                  </a:lnTo>
                  <a:lnTo>
                    <a:pt x="32385" y="18542"/>
                  </a:lnTo>
                  <a:lnTo>
                    <a:pt x="0" y="18542"/>
                  </a:lnTo>
                  <a:lnTo>
                    <a:pt x="6350" y="19304"/>
                  </a:lnTo>
                  <a:lnTo>
                    <a:pt x="0" y="19304"/>
                  </a:lnTo>
                  <a:lnTo>
                    <a:pt x="12827" y="20701"/>
                  </a:lnTo>
                  <a:lnTo>
                    <a:pt x="12954" y="19939"/>
                  </a:lnTo>
                  <a:lnTo>
                    <a:pt x="32131" y="22085"/>
                  </a:lnTo>
                  <a:lnTo>
                    <a:pt x="32258" y="19939"/>
                  </a:lnTo>
                  <a:lnTo>
                    <a:pt x="32893" y="19939"/>
                  </a:lnTo>
                  <a:lnTo>
                    <a:pt x="33020" y="19304"/>
                  </a:lnTo>
                  <a:close/>
                </a:path>
                <a:path w="1208404" h="187325">
                  <a:moveTo>
                    <a:pt x="34798" y="127"/>
                  </a:moveTo>
                  <a:lnTo>
                    <a:pt x="34163" y="0"/>
                  </a:lnTo>
                  <a:lnTo>
                    <a:pt x="32385" y="18542"/>
                  </a:lnTo>
                  <a:lnTo>
                    <a:pt x="33020" y="18542"/>
                  </a:lnTo>
                  <a:lnTo>
                    <a:pt x="34798" y="127"/>
                  </a:lnTo>
                  <a:close/>
                </a:path>
                <a:path w="1208404" h="187325">
                  <a:moveTo>
                    <a:pt x="328930" y="32004"/>
                  </a:moveTo>
                  <a:lnTo>
                    <a:pt x="328295" y="31877"/>
                  </a:lnTo>
                  <a:lnTo>
                    <a:pt x="321056" y="31115"/>
                  </a:lnTo>
                  <a:lnTo>
                    <a:pt x="318897" y="53467"/>
                  </a:lnTo>
                  <a:lnTo>
                    <a:pt x="326263" y="53467"/>
                  </a:lnTo>
                  <a:lnTo>
                    <a:pt x="326136" y="53975"/>
                  </a:lnTo>
                  <a:lnTo>
                    <a:pt x="326771" y="53975"/>
                  </a:lnTo>
                  <a:lnTo>
                    <a:pt x="328930" y="32004"/>
                  </a:lnTo>
                  <a:close/>
                </a:path>
                <a:path w="1208404" h="187325">
                  <a:moveTo>
                    <a:pt x="613905" y="62484"/>
                  </a:moveTo>
                  <a:lnTo>
                    <a:pt x="606666" y="61722"/>
                  </a:lnTo>
                  <a:lnTo>
                    <a:pt x="604888" y="80899"/>
                  </a:lnTo>
                  <a:lnTo>
                    <a:pt x="574979" y="80899"/>
                  </a:lnTo>
                  <a:lnTo>
                    <a:pt x="609460" y="84582"/>
                  </a:lnTo>
                  <a:lnTo>
                    <a:pt x="612508" y="84582"/>
                  </a:lnTo>
                  <a:lnTo>
                    <a:pt x="612508" y="84074"/>
                  </a:lnTo>
                  <a:lnTo>
                    <a:pt x="611873" y="84074"/>
                  </a:lnTo>
                  <a:lnTo>
                    <a:pt x="613905" y="62484"/>
                  </a:lnTo>
                  <a:close/>
                </a:path>
                <a:path w="1208404" h="187325">
                  <a:moveTo>
                    <a:pt x="614540" y="62611"/>
                  </a:moveTo>
                  <a:lnTo>
                    <a:pt x="613905" y="62484"/>
                  </a:lnTo>
                  <a:lnTo>
                    <a:pt x="612254" y="80899"/>
                  </a:lnTo>
                  <a:lnTo>
                    <a:pt x="612889" y="80899"/>
                  </a:lnTo>
                  <a:lnTo>
                    <a:pt x="614540" y="62611"/>
                  </a:lnTo>
                  <a:close/>
                </a:path>
                <a:path w="1208404" h="187325">
                  <a:moveTo>
                    <a:pt x="899642" y="93091"/>
                  </a:moveTo>
                  <a:lnTo>
                    <a:pt x="892403" y="92329"/>
                  </a:lnTo>
                  <a:lnTo>
                    <a:pt x="681850" y="92329"/>
                  </a:lnTo>
                  <a:lnTo>
                    <a:pt x="895070" y="115189"/>
                  </a:lnTo>
                  <a:lnTo>
                    <a:pt x="898118" y="115189"/>
                  </a:lnTo>
                  <a:lnTo>
                    <a:pt x="898245" y="114681"/>
                  </a:lnTo>
                  <a:lnTo>
                    <a:pt x="897610" y="114681"/>
                  </a:lnTo>
                  <a:lnTo>
                    <a:pt x="899642" y="93091"/>
                  </a:lnTo>
                  <a:close/>
                </a:path>
                <a:path w="1208404" h="187325">
                  <a:moveTo>
                    <a:pt x="1208379" y="159766"/>
                  </a:moveTo>
                  <a:lnTo>
                    <a:pt x="1187805" y="159766"/>
                  </a:lnTo>
                  <a:lnTo>
                    <a:pt x="1187805" y="145923"/>
                  </a:lnTo>
                  <a:lnTo>
                    <a:pt x="1155039" y="142494"/>
                  </a:lnTo>
                  <a:lnTo>
                    <a:pt x="1174978" y="144526"/>
                  </a:lnTo>
                  <a:lnTo>
                    <a:pt x="1175169" y="142494"/>
                  </a:lnTo>
                  <a:lnTo>
                    <a:pt x="1176616" y="126746"/>
                  </a:lnTo>
                  <a:lnTo>
                    <a:pt x="1177010" y="122555"/>
                  </a:lnTo>
                  <a:lnTo>
                    <a:pt x="1176375" y="122428"/>
                  </a:lnTo>
                  <a:lnTo>
                    <a:pt x="1002639" y="122428"/>
                  </a:lnTo>
                  <a:lnTo>
                    <a:pt x="962634" y="122428"/>
                  </a:lnTo>
                  <a:lnTo>
                    <a:pt x="574662" y="80899"/>
                  </a:lnTo>
                  <a:lnTo>
                    <a:pt x="574979" y="80899"/>
                  </a:lnTo>
                  <a:lnTo>
                    <a:pt x="12827" y="20701"/>
                  </a:lnTo>
                  <a:lnTo>
                    <a:pt x="7239" y="80899"/>
                  </a:lnTo>
                  <a:lnTo>
                    <a:pt x="996924" y="186944"/>
                  </a:lnTo>
                  <a:lnTo>
                    <a:pt x="1150975" y="186944"/>
                  </a:lnTo>
                  <a:lnTo>
                    <a:pt x="1155039" y="143129"/>
                  </a:lnTo>
                  <a:lnTo>
                    <a:pt x="1187170" y="146558"/>
                  </a:lnTo>
                  <a:lnTo>
                    <a:pt x="1187170" y="186944"/>
                  </a:lnTo>
                  <a:lnTo>
                    <a:pt x="1187805" y="186944"/>
                  </a:lnTo>
                  <a:lnTo>
                    <a:pt x="1187805" y="160528"/>
                  </a:lnTo>
                  <a:lnTo>
                    <a:pt x="1208379" y="160528"/>
                  </a:lnTo>
                  <a:lnTo>
                    <a:pt x="1208379" y="15976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8185197" y="2743130"/>
              <a:ext cx="1188720" cy="184150"/>
            </a:xfrm>
            <a:custGeom>
              <a:avLst/>
              <a:gdLst/>
              <a:ahLst/>
              <a:cxnLst/>
              <a:rect l="l" t="t" r="r" b="b"/>
              <a:pathLst>
                <a:path w="1188720" h="184150">
                  <a:moveTo>
                    <a:pt x="1187673" y="127377"/>
                  </a:moveTo>
                  <a:lnTo>
                    <a:pt x="0" y="0"/>
                  </a:lnTo>
                </a:path>
                <a:path w="1188720" h="184150">
                  <a:moveTo>
                    <a:pt x="1149955" y="184145"/>
                  </a:moveTo>
                  <a:lnTo>
                    <a:pt x="7238" y="61593"/>
                  </a:lnTo>
                </a:path>
                <a:path w="1188720" h="184150">
                  <a:moveTo>
                    <a:pt x="1188308" y="126742"/>
                  </a:moveTo>
                  <a:lnTo>
                    <a:pt x="1003020" y="10693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9366263" y="2869246"/>
              <a:ext cx="13970" cy="294640"/>
            </a:xfrm>
            <a:custGeom>
              <a:avLst/>
              <a:gdLst/>
              <a:ahLst/>
              <a:cxnLst/>
              <a:rect l="l" t="t" r="r" b="b"/>
              <a:pathLst>
                <a:path w="13970" h="294639">
                  <a:moveTo>
                    <a:pt x="13716" y="0"/>
                  </a:moveTo>
                  <a:lnTo>
                    <a:pt x="635" y="0"/>
                  </a:lnTo>
                  <a:lnTo>
                    <a:pt x="635" y="1270"/>
                  </a:lnTo>
                  <a:lnTo>
                    <a:pt x="0" y="1270"/>
                  </a:lnTo>
                  <a:lnTo>
                    <a:pt x="0" y="294640"/>
                  </a:lnTo>
                  <a:lnTo>
                    <a:pt x="13716" y="294640"/>
                  </a:lnTo>
                  <a:lnTo>
                    <a:pt x="13716" y="127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14688" y="2840663"/>
              <a:ext cx="82058" cy="112656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8503705" y="2753797"/>
              <a:ext cx="683895" cy="158115"/>
            </a:xfrm>
            <a:custGeom>
              <a:avLst/>
              <a:gdLst/>
              <a:ahLst/>
              <a:cxnLst/>
              <a:rect l="l" t="t" r="r" b="b"/>
              <a:pathLst>
                <a:path w="683895" h="158114">
                  <a:moveTo>
                    <a:pt x="580756" y="62355"/>
                  </a:moveTo>
                  <a:lnTo>
                    <a:pt x="573517" y="61593"/>
                  </a:lnTo>
                </a:path>
                <a:path w="683895" h="158114">
                  <a:moveTo>
                    <a:pt x="573517" y="61593"/>
                  </a:moveTo>
                  <a:lnTo>
                    <a:pt x="571358" y="84071"/>
                  </a:lnTo>
                </a:path>
                <a:path w="683895" h="158114">
                  <a:moveTo>
                    <a:pt x="580756" y="62355"/>
                  </a:moveTo>
                  <a:lnTo>
                    <a:pt x="578597" y="84579"/>
                  </a:lnTo>
                  <a:lnTo>
                    <a:pt x="579232" y="84579"/>
                  </a:lnTo>
                  <a:lnTo>
                    <a:pt x="581391" y="62482"/>
                  </a:lnTo>
                  <a:lnTo>
                    <a:pt x="580756" y="62355"/>
                  </a:lnTo>
                  <a:close/>
                </a:path>
                <a:path w="683895" h="158114">
                  <a:moveTo>
                    <a:pt x="678035" y="156841"/>
                  </a:moveTo>
                  <a:lnTo>
                    <a:pt x="678035" y="157603"/>
                  </a:lnTo>
                </a:path>
                <a:path w="683895" h="158114">
                  <a:moveTo>
                    <a:pt x="677400" y="157984"/>
                  </a:moveTo>
                  <a:lnTo>
                    <a:pt x="678035" y="157603"/>
                  </a:lnTo>
                </a:path>
                <a:path w="683895" h="158114">
                  <a:moveTo>
                    <a:pt x="683750" y="95501"/>
                  </a:moveTo>
                  <a:lnTo>
                    <a:pt x="683750" y="96263"/>
                  </a:lnTo>
                </a:path>
                <a:path w="683895" h="158114">
                  <a:moveTo>
                    <a:pt x="9270" y="761"/>
                  </a:moveTo>
                  <a:lnTo>
                    <a:pt x="2031" y="0"/>
                  </a:lnTo>
                </a:path>
                <a:path w="683895" h="158114">
                  <a:moveTo>
                    <a:pt x="9270" y="761"/>
                  </a:moveTo>
                  <a:lnTo>
                    <a:pt x="7238" y="22986"/>
                  </a:lnTo>
                  <a:lnTo>
                    <a:pt x="7873" y="22986"/>
                  </a:lnTo>
                  <a:lnTo>
                    <a:pt x="9905" y="888"/>
                  </a:lnTo>
                  <a:lnTo>
                    <a:pt x="9270" y="761"/>
                  </a:lnTo>
                  <a:close/>
                </a:path>
                <a:path w="683895" h="158114">
                  <a:moveTo>
                    <a:pt x="295013" y="31622"/>
                  </a:moveTo>
                  <a:lnTo>
                    <a:pt x="287774" y="30860"/>
                  </a:lnTo>
                </a:path>
                <a:path w="683895" h="158114">
                  <a:moveTo>
                    <a:pt x="287774" y="30860"/>
                  </a:moveTo>
                  <a:lnTo>
                    <a:pt x="285742" y="53338"/>
                  </a:lnTo>
                </a:path>
                <a:path w="683895" h="158114">
                  <a:moveTo>
                    <a:pt x="295013" y="31622"/>
                  </a:moveTo>
                  <a:lnTo>
                    <a:pt x="292981" y="53719"/>
                  </a:lnTo>
                  <a:lnTo>
                    <a:pt x="293616" y="53846"/>
                  </a:lnTo>
                  <a:lnTo>
                    <a:pt x="295648" y="31622"/>
                  </a:lnTo>
                  <a:lnTo>
                    <a:pt x="295013" y="31622"/>
                  </a:lnTo>
                  <a:close/>
                </a:path>
                <a:path w="683895" h="158114">
                  <a:moveTo>
                    <a:pt x="2031" y="0"/>
                  </a:moveTo>
                  <a:lnTo>
                    <a:pt x="0" y="2247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79308" y="2717223"/>
              <a:ext cx="92753" cy="92841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9372600" y="3043236"/>
              <a:ext cx="0" cy="839469"/>
            </a:xfrm>
            <a:custGeom>
              <a:avLst/>
              <a:gdLst/>
              <a:ahLst/>
              <a:cxnLst/>
              <a:rect l="l" t="t" r="r" b="b"/>
              <a:pathLst>
                <a:path w="0" h="839470">
                  <a:moveTo>
                    <a:pt x="-236" y="839563"/>
                  </a:moveTo>
                  <a:lnTo>
                    <a:pt x="-236" y="11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9312674" y="3121072"/>
              <a:ext cx="12700" cy="762000"/>
            </a:xfrm>
            <a:custGeom>
              <a:avLst/>
              <a:gdLst/>
              <a:ahLst/>
              <a:cxnLst/>
              <a:rect l="l" t="t" r="r" b="b"/>
              <a:pathLst>
                <a:path w="12700" h="762000">
                  <a:moveTo>
                    <a:pt x="0" y="761726"/>
                  </a:moveTo>
                  <a:lnTo>
                    <a:pt x="12699" y="761726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7617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9369552" y="3120960"/>
              <a:ext cx="0" cy="762000"/>
            </a:xfrm>
            <a:custGeom>
              <a:avLst/>
              <a:gdLst/>
              <a:ahLst/>
              <a:cxnLst/>
              <a:rect l="l" t="t" r="r" b="b"/>
              <a:pathLst>
                <a:path w="0" h="762000">
                  <a:moveTo>
                    <a:pt x="-236" y="761839"/>
                  </a:moveTo>
                  <a:lnTo>
                    <a:pt x="-236" y="11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9309626" y="3121072"/>
              <a:ext cx="12700" cy="762000"/>
            </a:xfrm>
            <a:custGeom>
              <a:avLst/>
              <a:gdLst/>
              <a:ahLst/>
              <a:cxnLst/>
              <a:rect l="l" t="t" r="r" b="b"/>
              <a:pathLst>
                <a:path w="12700" h="762000">
                  <a:moveTo>
                    <a:pt x="0" y="761726"/>
                  </a:moveTo>
                  <a:lnTo>
                    <a:pt x="12699" y="761726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7617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9398508" y="3021900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w="0" h="862964">
                  <a:moveTo>
                    <a:pt x="-237" y="862677"/>
                  </a:moveTo>
                  <a:lnTo>
                    <a:pt x="-237" y="11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8191284" y="2977831"/>
              <a:ext cx="1202690" cy="908050"/>
            </a:xfrm>
            <a:custGeom>
              <a:avLst/>
              <a:gdLst/>
              <a:ahLst/>
              <a:cxnLst/>
              <a:rect l="l" t="t" r="r" b="b"/>
              <a:pathLst>
                <a:path w="1202690" h="908050">
                  <a:moveTo>
                    <a:pt x="1165275" y="906030"/>
                  </a:moveTo>
                  <a:lnTo>
                    <a:pt x="1141069" y="906030"/>
                  </a:lnTo>
                  <a:lnTo>
                    <a:pt x="1141069" y="907770"/>
                  </a:lnTo>
                  <a:lnTo>
                    <a:pt x="1165275" y="907770"/>
                  </a:lnTo>
                  <a:lnTo>
                    <a:pt x="1165275" y="906030"/>
                  </a:lnTo>
                  <a:close/>
                </a:path>
                <a:path w="1202690" h="908050">
                  <a:moveTo>
                    <a:pt x="1181455" y="65659"/>
                  </a:moveTo>
                  <a:lnTo>
                    <a:pt x="568058" y="0"/>
                  </a:lnTo>
                  <a:lnTo>
                    <a:pt x="0" y="0"/>
                  </a:lnTo>
                  <a:lnTo>
                    <a:pt x="613270" y="65659"/>
                  </a:lnTo>
                  <a:lnTo>
                    <a:pt x="1181455" y="65659"/>
                  </a:lnTo>
                  <a:close/>
                </a:path>
                <a:path w="1202690" h="908050">
                  <a:moveTo>
                    <a:pt x="1202347" y="866825"/>
                  </a:moveTo>
                  <a:lnTo>
                    <a:pt x="1181709" y="866825"/>
                  </a:lnTo>
                  <a:lnTo>
                    <a:pt x="1181709" y="867511"/>
                  </a:lnTo>
                  <a:lnTo>
                    <a:pt x="1202347" y="867511"/>
                  </a:lnTo>
                  <a:lnTo>
                    <a:pt x="1202347" y="86682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9332740" y="3843488"/>
              <a:ext cx="60960" cy="42545"/>
            </a:xfrm>
            <a:custGeom>
              <a:avLst/>
              <a:gdLst/>
              <a:ahLst/>
              <a:cxnLst/>
              <a:rect l="l" t="t" r="r" b="b"/>
              <a:pathLst>
                <a:path w="60959" h="42545">
                  <a:moveTo>
                    <a:pt x="0" y="40327"/>
                  </a:moveTo>
                  <a:lnTo>
                    <a:pt x="0" y="42232"/>
                  </a:lnTo>
                </a:path>
                <a:path w="60959" h="42545">
                  <a:moveTo>
                    <a:pt x="40257" y="704"/>
                  </a:moveTo>
                  <a:lnTo>
                    <a:pt x="60665" y="704"/>
                  </a:lnTo>
                  <a:lnTo>
                    <a:pt x="60665" y="0"/>
                  </a:lnTo>
                  <a:lnTo>
                    <a:pt x="40257" y="0"/>
                  </a:lnTo>
                  <a:lnTo>
                    <a:pt x="40257" y="704"/>
                  </a:lnTo>
                  <a:close/>
                </a:path>
                <a:path w="60959" h="42545">
                  <a:moveTo>
                    <a:pt x="24002" y="40327"/>
                  </a:moveTo>
                  <a:lnTo>
                    <a:pt x="24002" y="4223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9316212" y="3876864"/>
              <a:ext cx="56515" cy="15240"/>
            </a:xfrm>
            <a:custGeom>
              <a:avLst/>
              <a:gdLst/>
              <a:ahLst/>
              <a:cxnLst/>
              <a:rect l="l" t="t" r="r" b="b"/>
              <a:pathLst>
                <a:path w="56515" h="15239">
                  <a:moveTo>
                    <a:pt x="56151" y="93"/>
                  </a:moveTo>
                  <a:lnTo>
                    <a:pt x="-235" y="93"/>
                  </a:lnTo>
                  <a:lnTo>
                    <a:pt x="-235" y="13300"/>
                  </a:lnTo>
                  <a:lnTo>
                    <a:pt x="15893" y="13300"/>
                  </a:lnTo>
                  <a:lnTo>
                    <a:pt x="15893" y="15205"/>
                  </a:lnTo>
                  <a:lnTo>
                    <a:pt x="40022" y="15205"/>
                  </a:lnTo>
                  <a:lnTo>
                    <a:pt x="40022" y="13300"/>
                  </a:lnTo>
                  <a:lnTo>
                    <a:pt x="56151" y="13300"/>
                  </a:lnTo>
                  <a:lnTo>
                    <a:pt x="56151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8185197" y="2890954"/>
              <a:ext cx="1210310" cy="208915"/>
            </a:xfrm>
            <a:custGeom>
              <a:avLst/>
              <a:gdLst/>
              <a:ahLst/>
              <a:cxnLst/>
              <a:rect l="l" t="t" r="r" b="b"/>
              <a:pathLst>
                <a:path w="1210309" h="208914">
                  <a:moveTo>
                    <a:pt x="1149066" y="208528"/>
                  </a:moveTo>
                  <a:lnTo>
                    <a:pt x="7238" y="85976"/>
                  </a:lnTo>
                </a:path>
                <a:path w="1210309" h="208914">
                  <a:moveTo>
                    <a:pt x="1186785" y="151634"/>
                  </a:moveTo>
                  <a:lnTo>
                    <a:pt x="0" y="24383"/>
                  </a:lnTo>
                </a:path>
                <a:path w="1210309" h="208914">
                  <a:moveTo>
                    <a:pt x="1210025" y="128012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8185188" y="2985451"/>
              <a:ext cx="1188720" cy="350520"/>
            </a:xfrm>
            <a:custGeom>
              <a:avLst/>
              <a:gdLst/>
              <a:ahLst/>
              <a:cxnLst/>
              <a:rect l="l" t="t" r="r" b="b"/>
              <a:pathLst>
                <a:path w="1188720" h="350520">
                  <a:moveTo>
                    <a:pt x="1155420" y="57404"/>
                  </a:moveTo>
                  <a:lnTo>
                    <a:pt x="617842" y="0"/>
                  </a:lnTo>
                  <a:lnTo>
                    <a:pt x="111633" y="0"/>
                  </a:lnTo>
                  <a:lnTo>
                    <a:pt x="1028293" y="97777"/>
                  </a:lnTo>
                  <a:lnTo>
                    <a:pt x="1151610" y="97777"/>
                  </a:lnTo>
                  <a:lnTo>
                    <a:pt x="1155420" y="57404"/>
                  </a:lnTo>
                  <a:close/>
                </a:path>
                <a:path w="1188720" h="350520">
                  <a:moveTo>
                    <a:pt x="1188440" y="98666"/>
                  </a:moveTo>
                  <a:lnTo>
                    <a:pt x="1187805" y="98666"/>
                  </a:lnTo>
                  <a:lnTo>
                    <a:pt x="1187805" y="97777"/>
                  </a:lnTo>
                  <a:lnTo>
                    <a:pt x="1151610" y="97777"/>
                  </a:lnTo>
                  <a:lnTo>
                    <a:pt x="1151483" y="99047"/>
                  </a:lnTo>
                  <a:lnTo>
                    <a:pt x="1187805" y="99047"/>
                  </a:lnTo>
                  <a:lnTo>
                    <a:pt x="1187805" y="106286"/>
                  </a:lnTo>
                  <a:lnTo>
                    <a:pt x="1150848" y="106286"/>
                  </a:lnTo>
                  <a:lnTo>
                    <a:pt x="1150340" y="110858"/>
                  </a:lnTo>
                  <a:lnTo>
                    <a:pt x="1187805" y="110858"/>
                  </a:lnTo>
                  <a:lnTo>
                    <a:pt x="1187805" y="114033"/>
                  </a:lnTo>
                  <a:lnTo>
                    <a:pt x="1150086" y="114033"/>
                  </a:lnTo>
                  <a:lnTo>
                    <a:pt x="1150340" y="110858"/>
                  </a:lnTo>
                  <a:lnTo>
                    <a:pt x="1151483" y="98666"/>
                  </a:lnTo>
                  <a:lnTo>
                    <a:pt x="1036294" y="98666"/>
                  </a:lnTo>
                  <a:lnTo>
                    <a:pt x="1028293" y="97777"/>
                  </a:lnTo>
                  <a:lnTo>
                    <a:pt x="997559" y="97777"/>
                  </a:lnTo>
                  <a:lnTo>
                    <a:pt x="997432" y="98666"/>
                  </a:lnTo>
                  <a:lnTo>
                    <a:pt x="996924" y="99047"/>
                  </a:lnTo>
                  <a:lnTo>
                    <a:pt x="1039215" y="99047"/>
                  </a:lnTo>
                  <a:lnTo>
                    <a:pt x="1107795" y="106286"/>
                  </a:lnTo>
                  <a:lnTo>
                    <a:pt x="0" y="106286"/>
                  </a:lnTo>
                  <a:lnTo>
                    <a:pt x="513575" y="161150"/>
                  </a:lnTo>
                  <a:lnTo>
                    <a:pt x="7493" y="161150"/>
                  </a:lnTo>
                  <a:lnTo>
                    <a:pt x="1150340" y="283070"/>
                  </a:lnTo>
                  <a:lnTo>
                    <a:pt x="1187805" y="283070"/>
                  </a:lnTo>
                  <a:lnTo>
                    <a:pt x="1187805" y="350380"/>
                  </a:lnTo>
                  <a:lnTo>
                    <a:pt x="1188440" y="350380"/>
                  </a:lnTo>
                  <a:lnTo>
                    <a:pt x="1188440" y="114033"/>
                  </a:lnTo>
                  <a:lnTo>
                    <a:pt x="1188440" y="9866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16568" y="3018967"/>
              <a:ext cx="277130" cy="63892"/>
            </a:xfrm>
            <a:prstGeom prst="rect">
              <a:avLst/>
            </a:prstGeom>
          </p:spPr>
        </p:pic>
        <p:sp>
          <p:nvSpPr>
            <p:cNvPr id="139" name="object 139" descr=""/>
            <p:cNvSpPr/>
            <p:nvPr/>
          </p:nvSpPr>
          <p:spPr>
            <a:xfrm>
              <a:off x="8104416" y="2897059"/>
              <a:ext cx="981075" cy="114300"/>
            </a:xfrm>
            <a:custGeom>
              <a:avLst/>
              <a:gdLst/>
              <a:ahLst/>
              <a:cxnLst/>
              <a:rect l="l" t="t" r="r" b="b"/>
              <a:pathLst>
                <a:path w="981075" h="114300">
                  <a:moveTo>
                    <a:pt x="118364" y="80137"/>
                  </a:moveTo>
                  <a:lnTo>
                    <a:pt x="87884" y="76962"/>
                  </a:lnTo>
                  <a:lnTo>
                    <a:pt x="87630" y="80137"/>
                  </a:lnTo>
                  <a:lnTo>
                    <a:pt x="118364" y="80137"/>
                  </a:lnTo>
                  <a:close/>
                </a:path>
                <a:path w="981075" h="114300">
                  <a:moveTo>
                    <a:pt x="155829" y="80137"/>
                  </a:moveTo>
                  <a:lnTo>
                    <a:pt x="118364" y="80137"/>
                  </a:lnTo>
                  <a:lnTo>
                    <a:pt x="155448" y="84074"/>
                  </a:lnTo>
                  <a:lnTo>
                    <a:pt x="155829" y="80137"/>
                  </a:lnTo>
                  <a:close/>
                </a:path>
                <a:path w="981075" h="114300">
                  <a:moveTo>
                    <a:pt x="192151" y="88011"/>
                  </a:moveTo>
                  <a:lnTo>
                    <a:pt x="155448" y="84074"/>
                  </a:lnTo>
                  <a:lnTo>
                    <a:pt x="155067" y="88011"/>
                  </a:lnTo>
                  <a:lnTo>
                    <a:pt x="192151" y="88011"/>
                  </a:lnTo>
                  <a:close/>
                </a:path>
                <a:path w="981075" h="114300">
                  <a:moveTo>
                    <a:pt x="693407" y="83820"/>
                  </a:moveTo>
                  <a:lnTo>
                    <a:pt x="692899" y="83693"/>
                  </a:lnTo>
                  <a:lnTo>
                    <a:pt x="692899" y="83312"/>
                  </a:lnTo>
                  <a:lnTo>
                    <a:pt x="685533" y="83312"/>
                  </a:lnTo>
                  <a:lnTo>
                    <a:pt x="685914" y="80137"/>
                  </a:lnTo>
                  <a:lnTo>
                    <a:pt x="624700" y="80137"/>
                  </a:lnTo>
                  <a:lnTo>
                    <a:pt x="659498" y="83820"/>
                  </a:lnTo>
                  <a:lnTo>
                    <a:pt x="693407" y="83820"/>
                  </a:lnTo>
                  <a:close/>
                </a:path>
                <a:path w="981075" h="114300">
                  <a:moveTo>
                    <a:pt x="695566" y="61976"/>
                  </a:moveTo>
                  <a:lnTo>
                    <a:pt x="694931" y="61976"/>
                  </a:lnTo>
                  <a:lnTo>
                    <a:pt x="687692" y="61214"/>
                  </a:lnTo>
                  <a:lnTo>
                    <a:pt x="446138" y="61214"/>
                  </a:lnTo>
                  <a:lnTo>
                    <a:pt x="204063" y="35496"/>
                  </a:lnTo>
                  <a:lnTo>
                    <a:pt x="373507" y="53467"/>
                  </a:lnTo>
                  <a:lnTo>
                    <a:pt x="407543" y="53467"/>
                  </a:lnTo>
                  <a:lnTo>
                    <a:pt x="409575" y="31623"/>
                  </a:lnTo>
                  <a:lnTo>
                    <a:pt x="401701" y="30861"/>
                  </a:lnTo>
                  <a:lnTo>
                    <a:pt x="160464" y="30861"/>
                  </a:lnTo>
                  <a:lnTo>
                    <a:pt x="117195" y="26276"/>
                  </a:lnTo>
                  <a:lnTo>
                    <a:pt x="123571" y="26924"/>
                  </a:lnTo>
                  <a:lnTo>
                    <a:pt x="160782" y="26924"/>
                  </a:lnTo>
                  <a:lnTo>
                    <a:pt x="112522" y="21844"/>
                  </a:lnTo>
                  <a:lnTo>
                    <a:pt x="113157" y="21844"/>
                  </a:lnTo>
                  <a:lnTo>
                    <a:pt x="115189" y="0"/>
                  </a:lnTo>
                  <a:lnTo>
                    <a:pt x="114554" y="0"/>
                  </a:lnTo>
                  <a:lnTo>
                    <a:pt x="112649" y="19812"/>
                  </a:lnTo>
                  <a:lnTo>
                    <a:pt x="93345" y="19812"/>
                  </a:lnTo>
                  <a:lnTo>
                    <a:pt x="93091" y="19786"/>
                  </a:lnTo>
                  <a:lnTo>
                    <a:pt x="93091" y="22352"/>
                  </a:lnTo>
                  <a:lnTo>
                    <a:pt x="92964" y="23698"/>
                  </a:lnTo>
                  <a:lnTo>
                    <a:pt x="80391" y="22352"/>
                  </a:lnTo>
                  <a:lnTo>
                    <a:pt x="93091" y="22352"/>
                  </a:lnTo>
                  <a:lnTo>
                    <a:pt x="93091" y="19786"/>
                  </a:lnTo>
                  <a:lnTo>
                    <a:pt x="80391" y="18415"/>
                  </a:lnTo>
                  <a:lnTo>
                    <a:pt x="0" y="26924"/>
                  </a:lnTo>
                  <a:lnTo>
                    <a:pt x="92583" y="26924"/>
                  </a:lnTo>
                  <a:lnTo>
                    <a:pt x="87884" y="76962"/>
                  </a:lnTo>
                  <a:lnTo>
                    <a:pt x="156083" y="76962"/>
                  </a:lnTo>
                  <a:lnTo>
                    <a:pt x="155829" y="80137"/>
                  </a:lnTo>
                  <a:lnTo>
                    <a:pt x="624700" y="80137"/>
                  </a:lnTo>
                  <a:lnTo>
                    <a:pt x="594804" y="76962"/>
                  </a:lnTo>
                  <a:lnTo>
                    <a:pt x="594347" y="76962"/>
                  </a:lnTo>
                  <a:lnTo>
                    <a:pt x="518274" y="68834"/>
                  </a:lnTo>
                  <a:lnTo>
                    <a:pt x="594804" y="76962"/>
                  </a:lnTo>
                  <a:lnTo>
                    <a:pt x="686168" y="76962"/>
                  </a:lnTo>
                  <a:lnTo>
                    <a:pt x="685914" y="80137"/>
                  </a:lnTo>
                  <a:lnTo>
                    <a:pt x="693153" y="80137"/>
                  </a:lnTo>
                  <a:lnTo>
                    <a:pt x="692899" y="83312"/>
                  </a:lnTo>
                  <a:lnTo>
                    <a:pt x="693534" y="83312"/>
                  </a:lnTo>
                  <a:lnTo>
                    <a:pt x="694918" y="68834"/>
                  </a:lnTo>
                  <a:lnTo>
                    <a:pt x="695566" y="61976"/>
                  </a:lnTo>
                  <a:close/>
                </a:path>
                <a:path w="981075" h="114300">
                  <a:moveTo>
                    <a:pt x="980795" y="92329"/>
                  </a:moveTo>
                  <a:lnTo>
                    <a:pt x="973556" y="91440"/>
                  </a:lnTo>
                  <a:lnTo>
                    <a:pt x="731888" y="91440"/>
                  </a:lnTo>
                  <a:lnTo>
                    <a:pt x="945362" y="114173"/>
                  </a:lnTo>
                  <a:lnTo>
                    <a:pt x="979398" y="114173"/>
                  </a:lnTo>
                  <a:lnTo>
                    <a:pt x="979525" y="113665"/>
                  </a:lnTo>
                  <a:lnTo>
                    <a:pt x="978763" y="113665"/>
                  </a:lnTo>
                  <a:lnTo>
                    <a:pt x="980795" y="9232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8185197" y="2918385"/>
              <a:ext cx="1188720" cy="178435"/>
            </a:xfrm>
            <a:custGeom>
              <a:avLst/>
              <a:gdLst/>
              <a:ahLst/>
              <a:cxnLst/>
              <a:rect l="l" t="t" r="r" b="b"/>
              <a:pathLst>
                <a:path w="1188720" h="178435">
                  <a:moveTo>
                    <a:pt x="1155416" y="124075"/>
                  </a:moveTo>
                  <a:lnTo>
                    <a:pt x="0" y="0"/>
                  </a:lnTo>
                </a:path>
                <a:path w="1188720" h="178435">
                  <a:moveTo>
                    <a:pt x="1150336" y="177922"/>
                  </a:moveTo>
                  <a:lnTo>
                    <a:pt x="7492" y="55243"/>
                  </a:lnTo>
                </a:path>
                <a:path w="1188720" h="178435">
                  <a:moveTo>
                    <a:pt x="1188435" y="123694"/>
                  </a:moveTo>
                  <a:lnTo>
                    <a:pt x="1003147" y="10375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9366504" y="3041712"/>
              <a:ext cx="13970" cy="294005"/>
            </a:xfrm>
            <a:custGeom>
              <a:avLst/>
              <a:gdLst/>
              <a:ahLst/>
              <a:cxnLst/>
              <a:rect l="l" t="t" r="r" b="b"/>
              <a:pathLst>
                <a:path w="13970" h="294004">
                  <a:moveTo>
                    <a:pt x="13478" y="114"/>
                  </a:moveTo>
                  <a:lnTo>
                    <a:pt x="398" y="114"/>
                  </a:lnTo>
                  <a:lnTo>
                    <a:pt x="398" y="749"/>
                  </a:lnTo>
                  <a:lnTo>
                    <a:pt x="-236" y="749"/>
                  </a:lnTo>
                  <a:lnTo>
                    <a:pt x="-236" y="293731"/>
                  </a:lnTo>
                  <a:lnTo>
                    <a:pt x="13478" y="293731"/>
                  </a:lnTo>
                  <a:lnTo>
                    <a:pt x="13478" y="11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314688" y="3014395"/>
              <a:ext cx="82058" cy="109612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8259871" y="2924481"/>
              <a:ext cx="927735" cy="160020"/>
            </a:xfrm>
            <a:custGeom>
              <a:avLst/>
              <a:gdLst/>
              <a:ahLst/>
              <a:cxnLst/>
              <a:rect l="l" t="t" r="r" b="b"/>
              <a:pathLst>
                <a:path w="927734" h="160019">
                  <a:moveTo>
                    <a:pt x="824717" y="65403"/>
                  </a:moveTo>
                  <a:lnTo>
                    <a:pt x="822685" y="87246"/>
                  </a:lnTo>
                  <a:lnTo>
                    <a:pt x="823320" y="87373"/>
                  </a:lnTo>
                  <a:lnTo>
                    <a:pt x="825352" y="65530"/>
                  </a:lnTo>
                  <a:lnTo>
                    <a:pt x="824717" y="65403"/>
                  </a:lnTo>
                  <a:close/>
                </a:path>
                <a:path w="927734" h="160019">
                  <a:moveTo>
                    <a:pt x="817478" y="64641"/>
                  </a:moveTo>
                  <a:lnTo>
                    <a:pt x="815446" y="86865"/>
                  </a:lnTo>
                </a:path>
                <a:path w="927734" h="160019">
                  <a:moveTo>
                    <a:pt x="824717" y="65403"/>
                  </a:moveTo>
                  <a:lnTo>
                    <a:pt x="817478" y="64641"/>
                  </a:lnTo>
                </a:path>
                <a:path w="927734" h="160019">
                  <a:moveTo>
                    <a:pt x="927711" y="98168"/>
                  </a:moveTo>
                  <a:lnTo>
                    <a:pt x="927711" y="98803"/>
                  </a:lnTo>
                </a:path>
                <a:path w="927734" h="160019">
                  <a:moveTo>
                    <a:pt x="921361" y="159761"/>
                  </a:moveTo>
                  <a:lnTo>
                    <a:pt x="921996" y="159380"/>
                  </a:lnTo>
                </a:path>
                <a:path w="927734" h="160019">
                  <a:moveTo>
                    <a:pt x="921996" y="158618"/>
                  </a:moveTo>
                  <a:lnTo>
                    <a:pt x="921996" y="159380"/>
                  </a:lnTo>
                </a:path>
                <a:path w="927734" h="160019">
                  <a:moveTo>
                    <a:pt x="539101" y="35051"/>
                  </a:moveTo>
                  <a:lnTo>
                    <a:pt x="537069" y="56894"/>
                  </a:lnTo>
                  <a:lnTo>
                    <a:pt x="537704" y="56894"/>
                  </a:lnTo>
                  <a:lnTo>
                    <a:pt x="539736" y="35051"/>
                  </a:lnTo>
                  <a:lnTo>
                    <a:pt x="539101" y="35051"/>
                  </a:lnTo>
                  <a:close/>
                </a:path>
                <a:path w="927734" h="160019">
                  <a:moveTo>
                    <a:pt x="531862" y="34289"/>
                  </a:moveTo>
                  <a:lnTo>
                    <a:pt x="529830" y="56513"/>
                  </a:lnTo>
                </a:path>
                <a:path w="927734" h="160019">
                  <a:moveTo>
                    <a:pt x="539101" y="35051"/>
                  </a:moveTo>
                  <a:lnTo>
                    <a:pt x="531862" y="34289"/>
                  </a:lnTo>
                </a:path>
                <a:path w="927734" h="160019">
                  <a:moveTo>
                    <a:pt x="5714" y="0"/>
                  </a:moveTo>
                  <a:lnTo>
                    <a:pt x="0" y="6108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8110728" y="2979228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16"/>
                  </a:moveTo>
                  <a:lnTo>
                    <a:pt x="-204" y="116"/>
                  </a:lnTo>
                  <a:lnTo>
                    <a:pt x="-204" y="13196"/>
                  </a:lnTo>
                  <a:lnTo>
                    <a:pt x="149143" y="13196"/>
                  </a:lnTo>
                  <a:lnTo>
                    <a:pt x="149143" y="1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8185197" y="2915337"/>
              <a:ext cx="328930" cy="34925"/>
            </a:xfrm>
            <a:custGeom>
              <a:avLst/>
              <a:gdLst/>
              <a:ahLst/>
              <a:cxnLst/>
              <a:rect l="l" t="t" r="r" b="b"/>
              <a:pathLst>
                <a:path w="328929" h="34925">
                  <a:moveTo>
                    <a:pt x="80261" y="8508"/>
                  </a:moveTo>
                  <a:lnTo>
                    <a:pt x="0" y="0"/>
                  </a:lnTo>
                </a:path>
                <a:path w="328929" h="34925">
                  <a:moveTo>
                    <a:pt x="328032" y="13080"/>
                  </a:moveTo>
                  <a:lnTo>
                    <a:pt x="326000" y="34670"/>
                  </a:lnTo>
                  <a:lnTo>
                    <a:pt x="326635" y="34797"/>
                  </a:lnTo>
                  <a:lnTo>
                    <a:pt x="328667" y="13080"/>
                  </a:lnTo>
                  <a:lnTo>
                    <a:pt x="328032" y="13080"/>
                  </a:lnTo>
                  <a:close/>
                </a:path>
                <a:path w="328929" h="34925">
                  <a:moveTo>
                    <a:pt x="320793" y="12318"/>
                  </a:moveTo>
                  <a:lnTo>
                    <a:pt x="318761" y="34289"/>
                  </a:lnTo>
                </a:path>
                <a:path w="328929" h="34925">
                  <a:moveTo>
                    <a:pt x="328032" y="13080"/>
                  </a:moveTo>
                  <a:lnTo>
                    <a:pt x="320793" y="1231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8500872" y="2922840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59" h="12700">
                  <a:moveTo>
                    <a:pt x="9940" y="117"/>
                  </a:moveTo>
                  <a:lnTo>
                    <a:pt x="-214" y="117"/>
                  </a:lnTo>
                  <a:lnTo>
                    <a:pt x="-214" y="12309"/>
                  </a:lnTo>
                  <a:lnTo>
                    <a:pt x="9940" y="12309"/>
                  </a:lnTo>
                  <a:lnTo>
                    <a:pt x="9940" y="11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8104427" y="2897050"/>
              <a:ext cx="1290955" cy="371475"/>
            </a:xfrm>
            <a:custGeom>
              <a:avLst/>
              <a:gdLst/>
              <a:ahLst/>
              <a:cxnLst/>
              <a:rect l="l" t="t" r="r" b="b"/>
              <a:pathLst>
                <a:path w="1290954" h="371475">
                  <a:moveTo>
                    <a:pt x="93215" y="19938"/>
                  </a:moveTo>
                  <a:lnTo>
                    <a:pt x="87500" y="80515"/>
                  </a:lnTo>
                </a:path>
                <a:path w="1290954" h="371475">
                  <a:moveTo>
                    <a:pt x="114551" y="0"/>
                  </a:moveTo>
                  <a:lnTo>
                    <a:pt x="112392" y="21970"/>
                  </a:lnTo>
                  <a:lnTo>
                    <a:pt x="113027" y="21970"/>
                  </a:lnTo>
                  <a:lnTo>
                    <a:pt x="115186" y="0"/>
                  </a:lnTo>
                  <a:lnTo>
                    <a:pt x="114551" y="0"/>
                  </a:lnTo>
                  <a:close/>
                </a:path>
                <a:path w="1290954" h="371475">
                  <a:moveTo>
                    <a:pt x="80388" y="18541"/>
                  </a:moveTo>
                  <a:lnTo>
                    <a:pt x="0" y="27050"/>
                  </a:lnTo>
                </a:path>
                <a:path w="1290954" h="371475">
                  <a:moveTo>
                    <a:pt x="1230344" y="371338"/>
                  </a:moveTo>
                  <a:lnTo>
                    <a:pt x="87881" y="249421"/>
                  </a:lnTo>
                </a:path>
                <a:path w="1290954" h="371475">
                  <a:moveTo>
                    <a:pt x="1235424" y="317872"/>
                  </a:moveTo>
                  <a:lnTo>
                    <a:pt x="80388" y="194686"/>
                  </a:lnTo>
                </a:path>
                <a:path w="1290954" h="371475">
                  <a:moveTo>
                    <a:pt x="1290795" y="295648"/>
                  </a:moveTo>
                  <a:lnTo>
                    <a:pt x="80769" y="16763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8104416" y="3069258"/>
              <a:ext cx="1267460" cy="814069"/>
            </a:xfrm>
            <a:custGeom>
              <a:avLst/>
              <a:gdLst/>
              <a:ahLst/>
              <a:cxnLst/>
              <a:rect l="l" t="t" r="r" b="b"/>
              <a:pathLst>
                <a:path w="1267459" h="814070">
                  <a:moveTo>
                    <a:pt x="112649" y="19177"/>
                  </a:moveTo>
                  <a:lnTo>
                    <a:pt x="86614" y="19177"/>
                  </a:lnTo>
                  <a:lnTo>
                    <a:pt x="93218" y="19939"/>
                  </a:lnTo>
                  <a:lnTo>
                    <a:pt x="112649" y="19939"/>
                  </a:lnTo>
                  <a:lnTo>
                    <a:pt x="112649" y="19177"/>
                  </a:lnTo>
                  <a:close/>
                </a:path>
                <a:path w="1267459" h="814070">
                  <a:moveTo>
                    <a:pt x="115062" y="0"/>
                  </a:moveTo>
                  <a:lnTo>
                    <a:pt x="114427" y="0"/>
                  </a:lnTo>
                  <a:lnTo>
                    <a:pt x="112649" y="19177"/>
                  </a:lnTo>
                  <a:lnTo>
                    <a:pt x="113284" y="19177"/>
                  </a:lnTo>
                  <a:lnTo>
                    <a:pt x="115062" y="0"/>
                  </a:lnTo>
                  <a:close/>
                </a:path>
                <a:path w="1267459" h="814070">
                  <a:moveTo>
                    <a:pt x="161163" y="88646"/>
                  </a:moveTo>
                  <a:lnTo>
                    <a:pt x="154940" y="88011"/>
                  </a:lnTo>
                  <a:lnTo>
                    <a:pt x="154940" y="88646"/>
                  </a:lnTo>
                  <a:lnTo>
                    <a:pt x="161163" y="88646"/>
                  </a:lnTo>
                  <a:close/>
                </a:path>
                <a:path w="1267459" h="814070">
                  <a:moveTo>
                    <a:pt x="654926" y="80772"/>
                  </a:moveTo>
                  <a:lnTo>
                    <a:pt x="154178" y="27178"/>
                  </a:lnTo>
                  <a:lnTo>
                    <a:pt x="160655" y="27178"/>
                  </a:lnTo>
                  <a:lnTo>
                    <a:pt x="113030" y="22098"/>
                  </a:lnTo>
                  <a:lnTo>
                    <a:pt x="113284" y="19939"/>
                  </a:lnTo>
                  <a:lnTo>
                    <a:pt x="112649" y="19939"/>
                  </a:lnTo>
                  <a:lnTo>
                    <a:pt x="112395" y="21971"/>
                  </a:lnTo>
                  <a:lnTo>
                    <a:pt x="93218" y="19939"/>
                  </a:lnTo>
                  <a:lnTo>
                    <a:pt x="93218" y="20574"/>
                  </a:lnTo>
                  <a:lnTo>
                    <a:pt x="80264" y="19177"/>
                  </a:lnTo>
                  <a:lnTo>
                    <a:pt x="86614" y="19177"/>
                  </a:lnTo>
                  <a:lnTo>
                    <a:pt x="80264" y="18542"/>
                  </a:lnTo>
                  <a:lnTo>
                    <a:pt x="0" y="27178"/>
                  </a:lnTo>
                  <a:lnTo>
                    <a:pt x="92583" y="27178"/>
                  </a:lnTo>
                  <a:lnTo>
                    <a:pt x="87503" y="80772"/>
                  </a:lnTo>
                  <a:lnTo>
                    <a:pt x="154940" y="88011"/>
                  </a:lnTo>
                  <a:lnTo>
                    <a:pt x="155575" y="80772"/>
                  </a:lnTo>
                  <a:lnTo>
                    <a:pt x="654926" y="80772"/>
                  </a:lnTo>
                  <a:close/>
                </a:path>
                <a:path w="1267459" h="814070">
                  <a:moveTo>
                    <a:pt x="1267434" y="224155"/>
                  </a:moveTo>
                  <a:lnTo>
                    <a:pt x="1210919" y="224155"/>
                  </a:lnTo>
                  <a:lnTo>
                    <a:pt x="1210919" y="813803"/>
                  </a:lnTo>
                  <a:lnTo>
                    <a:pt x="1267434" y="813803"/>
                  </a:lnTo>
                  <a:lnTo>
                    <a:pt x="1267434" y="224155"/>
                  </a:lnTo>
                  <a:close/>
                </a:path>
                <a:path w="1267459" h="814070">
                  <a:moveTo>
                    <a:pt x="1267434" y="146431"/>
                  </a:moveTo>
                  <a:lnTo>
                    <a:pt x="728586" y="88646"/>
                  </a:lnTo>
                  <a:lnTo>
                    <a:pt x="161163" y="88646"/>
                  </a:lnTo>
                  <a:lnTo>
                    <a:pt x="1229588" y="203200"/>
                  </a:lnTo>
                  <a:lnTo>
                    <a:pt x="1267434" y="203200"/>
                  </a:lnTo>
                  <a:lnTo>
                    <a:pt x="1267434" y="14643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8185197" y="3089069"/>
              <a:ext cx="1187450" cy="184150"/>
            </a:xfrm>
            <a:custGeom>
              <a:avLst/>
              <a:gdLst/>
              <a:ahLst/>
              <a:cxnLst/>
              <a:rect l="l" t="t" r="r" b="b"/>
              <a:pathLst>
                <a:path w="1187450" h="184150">
                  <a:moveTo>
                    <a:pt x="1186912" y="127250"/>
                  </a:moveTo>
                  <a:lnTo>
                    <a:pt x="0" y="0"/>
                  </a:lnTo>
                </a:path>
                <a:path w="1187450" h="184150">
                  <a:moveTo>
                    <a:pt x="1149193" y="184018"/>
                  </a:moveTo>
                  <a:lnTo>
                    <a:pt x="7238" y="6159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0" name="object 15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98536" y="3063162"/>
              <a:ext cx="172002" cy="101994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9369552" y="3293172"/>
              <a:ext cx="0" cy="589915"/>
            </a:xfrm>
            <a:custGeom>
              <a:avLst/>
              <a:gdLst/>
              <a:ahLst/>
              <a:cxnLst/>
              <a:rect l="l" t="t" r="r" b="b"/>
              <a:pathLst>
                <a:path w="0" h="589914">
                  <a:moveTo>
                    <a:pt x="-236" y="589627"/>
                  </a:moveTo>
                  <a:lnTo>
                    <a:pt x="-236" y="10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9309621" y="3293286"/>
              <a:ext cx="15875" cy="589915"/>
            </a:xfrm>
            <a:custGeom>
              <a:avLst/>
              <a:gdLst/>
              <a:ahLst/>
              <a:cxnLst/>
              <a:rect l="l" t="t" r="r" b="b"/>
              <a:pathLst>
                <a:path w="15875" h="589914">
                  <a:moveTo>
                    <a:pt x="15748" y="0"/>
                  </a:moveTo>
                  <a:lnTo>
                    <a:pt x="12700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589521"/>
                  </a:lnTo>
                  <a:lnTo>
                    <a:pt x="3048" y="589521"/>
                  </a:lnTo>
                  <a:lnTo>
                    <a:pt x="12700" y="589521"/>
                  </a:lnTo>
                  <a:lnTo>
                    <a:pt x="15748" y="589521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9372363" y="3194222"/>
              <a:ext cx="26034" cy="691515"/>
            </a:xfrm>
            <a:custGeom>
              <a:avLst/>
              <a:gdLst/>
              <a:ahLst/>
              <a:cxnLst/>
              <a:rect l="l" t="t" r="r" b="b"/>
              <a:pathLst>
                <a:path w="26034" h="691514">
                  <a:moveTo>
                    <a:pt x="0" y="688576"/>
                  </a:moveTo>
                  <a:lnTo>
                    <a:pt x="0" y="21335"/>
                  </a:lnTo>
                </a:path>
                <a:path w="26034" h="691514">
                  <a:moveTo>
                    <a:pt x="25907" y="691370"/>
                  </a:moveTo>
                  <a:lnTo>
                    <a:pt x="2590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8503704" y="3084498"/>
              <a:ext cx="890269" cy="800100"/>
            </a:xfrm>
            <a:custGeom>
              <a:avLst/>
              <a:gdLst/>
              <a:ahLst/>
              <a:cxnLst/>
              <a:rect l="l" t="t" r="r" b="b"/>
              <a:pathLst>
                <a:path w="890270" h="800100">
                  <a:moveTo>
                    <a:pt x="9906" y="16891"/>
                  </a:moveTo>
                  <a:lnTo>
                    <a:pt x="9271" y="16891"/>
                  </a:lnTo>
                  <a:lnTo>
                    <a:pt x="2032" y="16129"/>
                  </a:lnTo>
                  <a:lnTo>
                    <a:pt x="0" y="38481"/>
                  </a:lnTo>
                  <a:lnTo>
                    <a:pt x="7239" y="38481"/>
                  </a:lnTo>
                  <a:lnTo>
                    <a:pt x="7239" y="38862"/>
                  </a:lnTo>
                  <a:lnTo>
                    <a:pt x="7874" y="38989"/>
                  </a:lnTo>
                  <a:lnTo>
                    <a:pt x="9906" y="16891"/>
                  </a:lnTo>
                  <a:close/>
                </a:path>
                <a:path w="890270" h="800100">
                  <a:moveTo>
                    <a:pt x="295897" y="47498"/>
                  </a:moveTo>
                  <a:lnTo>
                    <a:pt x="295262" y="47498"/>
                  </a:lnTo>
                  <a:lnTo>
                    <a:pt x="288023" y="46736"/>
                  </a:lnTo>
                  <a:lnTo>
                    <a:pt x="285864" y="68961"/>
                  </a:lnTo>
                  <a:lnTo>
                    <a:pt x="293230" y="68961"/>
                  </a:lnTo>
                  <a:lnTo>
                    <a:pt x="293230" y="69469"/>
                  </a:lnTo>
                  <a:lnTo>
                    <a:pt x="293738" y="69469"/>
                  </a:lnTo>
                  <a:lnTo>
                    <a:pt x="295897" y="47498"/>
                  </a:lnTo>
                  <a:close/>
                </a:path>
                <a:path w="890270" h="800100">
                  <a:moveTo>
                    <a:pt x="581761" y="78105"/>
                  </a:moveTo>
                  <a:lnTo>
                    <a:pt x="581126" y="77978"/>
                  </a:lnTo>
                  <a:lnTo>
                    <a:pt x="573887" y="77216"/>
                  </a:lnTo>
                  <a:lnTo>
                    <a:pt x="571855" y="99568"/>
                  </a:lnTo>
                  <a:lnTo>
                    <a:pt x="579094" y="99568"/>
                  </a:lnTo>
                  <a:lnTo>
                    <a:pt x="579094" y="99949"/>
                  </a:lnTo>
                  <a:lnTo>
                    <a:pt x="579729" y="100076"/>
                  </a:lnTo>
                  <a:lnTo>
                    <a:pt x="581761" y="78105"/>
                  </a:lnTo>
                  <a:close/>
                </a:path>
                <a:path w="890270" h="800100">
                  <a:moveTo>
                    <a:pt x="798677" y="123190"/>
                  </a:moveTo>
                  <a:lnTo>
                    <a:pt x="797394" y="111125"/>
                  </a:lnTo>
                  <a:lnTo>
                    <a:pt x="789533" y="36830"/>
                  </a:lnTo>
                  <a:lnTo>
                    <a:pt x="789533" y="36322"/>
                  </a:lnTo>
                  <a:lnTo>
                    <a:pt x="681075" y="0"/>
                  </a:lnTo>
                  <a:lnTo>
                    <a:pt x="678916" y="0"/>
                  </a:lnTo>
                  <a:lnTo>
                    <a:pt x="788898" y="36830"/>
                  </a:lnTo>
                  <a:lnTo>
                    <a:pt x="796772" y="110871"/>
                  </a:lnTo>
                  <a:lnTo>
                    <a:pt x="684250" y="110871"/>
                  </a:lnTo>
                  <a:lnTo>
                    <a:pt x="798042" y="123063"/>
                  </a:lnTo>
                  <a:lnTo>
                    <a:pt x="798677" y="123190"/>
                  </a:lnTo>
                  <a:close/>
                </a:path>
                <a:path w="890270" h="800100">
                  <a:moveTo>
                    <a:pt x="852741" y="798093"/>
                  </a:moveTo>
                  <a:lnTo>
                    <a:pt x="828522" y="798093"/>
                  </a:lnTo>
                  <a:lnTo>
                    <a:pt x="828522" y="799833"/>
                  </a:lnTo>
                  <a:lnTo>
                    <a:pt x="852741" y="799833"/>
                  </a:lnTo>
                  <a:lnTo>
                    <a:pt x="852741" y="798093"/>
                  </a:lnTo>
                  <a:close/>
                </a:path>
                <a:path w="890270" h="800100">
                  <a:moveTo>
                    <a:pt x="858748" y="107315"/>
                  </a:moveTo>
                  <a:lnTo>
                    <a:pt x="797026" y="107315"/>
                  </a:lnTo>
                  <a:lnTo>
                    <a:pt x="798677" y="123190"/>
                  </a:lnTo>
                  <a:lnTo>
                    <a:pt x="836904" y="127254"/>
                  </a:lnTo>
                  <a:lnTo>
                    <a:pt x="856335" y="127254"/>
                  </a:lnTo>
                  <a:lnTo>
                    <a:pt x="856716" y="123190"/>
                  </a:lnTo>
                  <a:lnTo>
                    <a:pt x="857351" y="123190"/>
                  </a:lnTo>
                  <a:lnTo>
                    <a:pt x="858748" y="107315"/>
                  </a:lnTo>
                  <a:close/>
                </a:path>
                <a:path w="890270" h="800100">
                  <a:moveTo>
                    <a:pt x="869543" y="171958"/>
                  </a:moveTo>
                  <a:lnTo>
                    <a:pt x="868908" y="171958"/>
                  </a:lnTo>
                  <a:lnTo>
                    <a:pt x="868908" y="172593"/>
                  </a:lnTo>
                  <a:lnTo>
                    <a:pt x="832586" y="172593"/>
                  </a:lnTo>
                  <a:lnTo>
                    <a:pt x="832713" y="171958"/>
                  </a:lnTo>
                  <a:lnTo>
                    <a:pt x="679170" y="171958"/>
                  </a:lnTo>
                  <a:lnTo>
                    <a:pt x="681075" y="172593"/>
                  </a:lnTo>
                  <a:lnTo>
                    <a:pt x="678916" y="172593"/>
                  </a:lnTo>
                  <a:lnTo>
                    <a:pt x="788898" y="209423"/>
                  </a:lnTo>
                  <a:lnTo>
                    <a:pt x="811631" y="424180"/>
                  </a:lnTo>
                  <a:lnTo>
                    <a:pt x="868908" y="424180"/>
                  </a:lnTo>
                  <a:lnTo>
                    <a:pt x="868908" y="424688"/>
                  </a:lnTo>
                  <a:lnTo>
                    <a:pt x="869543" y="424688"/>
                  </a:lnTo>
                  <a:lnTo>
                    <a:pt x="869543" y="424053"/>
                  </a:lnTo>
                  <a:lnTo>
                    <a:pt x="869543" y="171958"/>
                  </a:lnTo>
                  <a:close/>
                </a:path>
                <a:path w="890270" h="800100">
                  <a:moveTo>
                    <a:pt x="869543" y="130683"/>
                  </a:moveTo>
                  <a:lnTo>
                    <a:pt x="856716" y="129413"/>
                  </a:lnTo>
                  <a:lnTo>
                    <a:pt x="856335" y="129286"/>
                  </a:lnTo>
                  <a:lnTo>
                    <a:pt x="836904" y="127254"/>
                  </a:lnTo>
                  <a:lnTo>
                    <a:pt x="832713" y="171958"/>
                  </a:lnTo>
                  <a:lnTo>
                    <a:pt x="868908" y="171958"/>
                  </a:lnTo>
                  <a:lnTo>
                    <a:pt x="868908" y="131318"/>
                  </a:lnTo>
                  <a:lnTo>
                    <a:pt x="869543" y="131318"/>
                  </a:lnTo>
                  <a:lnTo>
                    <a:pt x="869543" y="130683"/>
                  </a:lnTo>
                  <a:close/>
                </a:path>
                <a:path w="890270" h="800100">
                  <a:moveTo>
                    <a:pt x="889914" y="759015"/>
                  </a:moveTo>
                  <a:lnTo>
                    <a:pt x="869289" y="759015"/>
                  </a:lnTo>
                  <a:lnTo>
                    <a:pt x="869289" y="759701"/>
                  </a:lnTo>
                  <a:lnTo>
                    <a:pt x="889914" y="759701"/>
                  </a:lnTo>
                  <a:lnTo>
                    <a:pt x="889914" y="75901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182100" y="2910766"/>
              <a:ext cx="120160" cy="123326"/>
            </a:xfrm>
            <a:prstGeom prst="rect">
              <a:avLst/>
            </a:prstGeom>
          </p:spPr>
        </p:pic>
        <p:sp>
          <p:nvSpPr>
            <p:cNvPr id="156" name="object 156" descr=""/>
            <p:cNvSpPr/>
            <p:nvPr/>
          </p:nvSpPr>
          <p:spPr>
            <a:xfrm>
              <a:off x="8191284" y="2631883"/>
              <a:ext cx="1202690" cy="1047115"/>
            </a:xfrm>
            <a:custGeom>
              <a:avLst/>
              <a:gdLst/>
              <a:ahLst/>
              <a:cxnLst/>
              <a:rect l="l" t="t" r="r" b="b"/>
              <a:pathLst>
                <a:path w="1202690" h="1047114">
                  <a:moveTo>
                    <a:pt x="1181455" y="65532"/>
                  </a:moveTo>
                  <a:lnTo>
                    <a:pt x="568058" y="0"/>
                  </a:lnTo>
                  <a:lnTo>
                    <a:pt x="0" y="0"/>
                  </a:lnTo>
                  <a:lnTo>
                    <a:pt x="613270" y="65532"/>
                  </a:lnTo>
                  <a:lnTo>
                    <a:pt x="1181455" y="65532"/>
                  </a:lnTo>
                  <a:close/>
                </a:path>
                <a:path w="1202690" h="1047114">
                  <a:moveTo>
                    <a:pt x="1202347" y="1046010"/>
                  </a:moveTo>
                  <a:lnTo>
                    <a:pt x="1181709" y="1046010"/>
                  </a:lnTo>
                  <a:lnTo>
                    <a:pt x="1181709" y="1046708"/>
                  </a:lnTo>
                  <a:lnTo>
                    <a:pt x="1202347" y="1046708"/>
                  </a:lnTo>
                  <a:lnTo>
                    <a:pt x="1202347" y="1046010"/>
                  </a:lnTo>
                  <a:close/>
                </a:path>
                <a:path w="1202690" h="1047114">
                  <a:moveTo>
                    <a:pt x="1202347" y="887895"/>
                  </a:moveTo>
                  <a:lnTo>
                    <a:pt x="1181709" y="887895"/>
                  </a:lnTo>
                  <a:lnTo>
                    <a:pt x="1181709" y="888606"/>
                  </a:lnTo>
                  <a:lnTo>
                    <a:pt x="1202347" y="888606"/>
                  </a:lnTo>
                  <a:lnTo>
                    <a:pt x="1202347" y="88789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9187963" y="3194222"/>
              <a:ext cx="205740" cy="650875"/>
            </a:xfrm>
            <a:custGeom>
              <a:avLst/>
              <a:gdLst/>
              <a:ahLst/>
              <a:cxnLst/>
              <a:rect l="l" t="t" r="r" b="b"/>
              <a:pathLst>
                <a:path w="205740" h="650875">
                  <a:moveTo>
                    <a:pt x="184907" y="650350"/>
                  </a:moveTo>
                  <a:lnTo>
                    <a:pt x="205527" y="650350"/>
                  </a:lnTo>
                  <a:lnTo>
                    <a:pt x="205527" y="649670"/>
                  </a:lnTo>
                  <a:lnTo>
                    <a:pt x="184907" y="649670"/>
                  </a:lnTo>
                  <a:lnTo>
                    <a:pt x="184907" y="650350"/>
                  </a:lnTo>
                  <a:close/>
                </a:path>
                <a:path w="205740" h="650875">
                  <a:moveTo>
                    <a:pt x="185288" y="19811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9366263" y="3213416"/>
              <a:ext cx="13970" cy="295910"/>
            </a:xfrm>
            <a:custGeom>
              <a:avLst/>
              <a:gdLst/>
              <a:ahLst/>
              <a:cxnLst/>
              <a:rect l="l" t="t" r="r" b="b"/>
              <a:pathLst>
                <a:path w="13970" h="295910">
                  <a:moveTo>
                    <a:pt x="13716" y="0"/>
                  </a:moveTo>
                  <a:lnTo>
                    <a:pt x="635" y="0"/>
                  </a:lnTo>
                  <a:lnTo>
                    <a:pt x="635" y="1270"/>
                  </a:lnTo>
                  <a:lnTo>
                    <a:pt x="0" y="1270"/>
                  </a:lnTo>
                  <a:lnTo>
                    <a:pt x="0" y="295910"/>
                  </a:lnTo>
                  <a:lnTo>
                    <a:pt x="13716" y="295910"/>
                  </a:lnTo>
                  <a:lnTo>
                    <a:pt x="13716" y="127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9075190" y="3160695"/>
              <a:ext cx="318770" cy="349885"/>
            </a:xfrm>
            <a:custGeom>
              <a:avLst/>
              <a:gdLst/>
              <a:ahLst/>
              <a:cxnLst/>
              <a:rect l="l" t="t" r="r" b="b"/>
              <a:pathLst>
                <a:path w="318770" h="349885">
                  <a:moveTo>
                    <a:pt x="239261" y="349876"/>
                  </a:moveTo>
                  <a:lnTo>
                    <a:pt x="239769" y="348987"/>
                  </a:lnTo>
                </a:path>
                <a:path w="318770" h="349885">
                  <a:moveTo>
                    <a:pt x="239769" y="348987"/>
                  </a:moveTo>
                  <a:lnTo>
                    <a:pt x="240658" y="348987"/>
                  </a:lnTo>
                </a:path>
                <a:path w="318770" h="349885">
                  <a:moveTo>
                    <a:pt x="297426" y="348987"/>
                  </a:moveTo>
                  <a:lnTo>
                    <a:pt x="298061" y="348987"/>
                  </a:lnTo>
                </a:path>
                <a:path w="318770" h="349885">
                  <a:moveTo>
                    <a:pt x="297680" y="68197"/>
                  </a:moveTo>
                  <a:lnTo>
                    <a:pt x="318483" y="68197"/>
                  </a:lnTo>
                  <a:lnTo>
                    <a:pt x="318483" y="67520"/>
                  </a:lnTo>
                  <a:lnTo>
                    <a:pt x="297680" y="67520"/>
                  </a:lnTo>
                  <a:lnTo>
                    <a:pt x="297680" y="68197"/>
                  </a:lnTo>
                  <a:close/>
                </a:path>
                <a:path w="318770" h="349885">
                  <a:moveTo>
                    <a:pt x="9397" y="761"/>
                  </a:moveTo>
                  <a:lnTo>
                    <a:pt x="2031" y="0"/>
                  </a:lnTo>
                </a:path>
                <a:path w="318770" h="349885">
                  <a:moveTo>
                    <a:pt x="2031" y="0"/>
                  </a:moveTo>
                  <a:lnTo>
                    <a:pt x="0" y="22351"/>
                  </a:lnTo>
                </a:path>
                <a:path w="318770" h="349885">
                  <a:moveTo>
                    <a:pt x="9397" y="761"/>
                  </a:moveTo>
                  <a:lnTo>
                    <a:pt x="7365" y="22859"/>
                  </a:lnTo>
                  <a:lnTo>
                    <a:pt x="8000" y="22859"/>
                  </a:lnTo>
                  <a:lnTo>
                    <a:pt x="10032" y="888"/>
                  </a:lnTo>
                  <a:lnTo>
                    <a:pt x="9397" y="761"/>
                  </a:lnTo>
                  <a:close/>
                </a:path>
                <a:path w="318770" h="349885">
                  <a:moveTo>
                    <a:pt x="107566" y="94739"/>
                  </a:moveTo>
                  <a:lnTo>
                    <a:pt x="107566" y="95628"/>
                  </a:lnTo>
                </a:path>
                <a:path w="318770" h="349885">
                  <a:moveTo>
                    <a:pt x="106931" y="95882"/>
                  </a:moveTo>
                  <a:lnTo>
                    <a:pt x="107566" y="9562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9316212" y="3876864"/>
              <a:ext cx="56515" cy="12700"/>
            </a:xfrm>
            <a:custGeom>
              <a:avLst/>
              <a:gdLst/>
              <a:ahLst/>
              <a:cxnLst/>
              <a:rect l="l" t="t" r="r" b="b"/>
              <a:pathLst>
                <a:path w="56515" h="12700">
                  <a:moveTo>
                    <a:pt x="56096" y="93"/>
                  </a:moveTo>
                  <a:lnTo>
                    <a:pt x="-235" y="93"/>
                  </a:lnTo>
                  <a:lnTo>
                    <a:pt x="-235" y="12284"/>
                  </a:lnTo>
                  <a:lnTo>
                    <a:pt x="56096" y="12284"/>
                  </a:lnTo>
                  <a:lnTo>
                    <a:pt x="56096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9332740" y="3883053"/>
              <a:ext cx="24130" cy="1905"/>
            </a:xfrm>
            <a:custGeom>
              <a:avLst/>
              <a:gdLst/>
              <a:ahLst/>
              <a:cxnLst/>
              <a:rect l="l" t="t" r="r" b="b"/>
              <a:pathLst>
                <a:path w="24129" h="1904">
                  <a:moveTo>
                    <a:pt x="0" y="0"/>
                  </a:moveTo>
                  <a:lnTo>
                    <a:pt x="0" y="1396"/>
                  </a:lnTo>
                </a:path>
                <a:path w="24129" h="1904">
                  <a:moveTo>
                    <a:pt x="23875" y="0"/>
                  </a:moveTo>
                  <a:lnTo>
                    <a:pt x="23875" y="139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9332976" y="3878388"/>
              <a:ext cx="24130" cy="12700"/>
            </a:xfrm>
            <a:custGeom>
              <a:avLst/>
              <a:gdLst/>
              <a:ahLst/>
              <a:cxnLst/>
              <a:rect l="l" t="t" r="r" b="b"/>
              <a:pathLst>
                <a:path w="24129" h="12700">
                  <a:moveTo>
                    <a:pt x="23601" y="93"/>
                  </a:moveTo>
                  <a:lnTo>
                    <a:pt x="-235" y="93"/>
                  </a:lnTo>
                  <a:lnTo>
                    <a:pt x="-235" y="12284"/>
                  </a:lnTo>
                  <a:lnTo>
                    <a:pt x="23601" y="12284"/>
                  </a:lnTo>
                  <a:lnTo>
                    <a:pt x="23601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8185197" y="2545015"/>
              <a:ext cx="1210310" cy="1134110"/>
            </a:xfrm>
            <a:custGeom>
              <a:avLst/>
              <a:gdLst/>
              <a:ahLst/>
              <a:cxnLst/>
              <a:rect l="l" t="t" r="r" b="b"/>
              <a:pathLst>
                <a:path w="1210309" h="1134110">
                  <a:moveTo>
                    <a:pt x="613902" y="585836"/>
                  </a:moveTo>
                  <a:lnTo>
                    <a:pt x="606663" y="585201"/>
                  </a:lnTo>
                </a:path>
                <a:path w="1210309" h="1134110">
                  <a:moveTo>
                    <a:pt x="606663" y="585201"/>
                  </a:moveTo>
                  <a:lnTo>
                    <a:pt x="604631" y="607425"/>
                  </a:lnTo>
                </a:path>
                <a:path w="1210309" h="1134110">
                  <a:moveTo>
                    <a:pt x="613902" y="585836"/>
                  </a:moveTo>
                  <a:lnTo>
                    <a:pt x="611870" y="607933"/>
                  </a:lnTo>
                  <a:lnTo>
                    <a:pt x="612505" y="607933"/>
                  </a:lnTo>
                  <a:lnTo>
                    <a:pt x="614537" y="585963"/>
                  </a:lnTo>
                  <a:lnTo>
                    <a:pt x="613902" y="585836"/>
                  </a:lnTo>
                  <a:close/>
                </a:path>
                <a:path w="1210309" h="1134110">
                  <a:moveTo>
                    <a:pt x="328286" y="555229"/>
                  </a:moveTo>
                  <a:lnTo>
                    <a:pt x="321047" y="554594"/>
                  </a:lnTo>
                </a:path>
                <a:path w="1210309" h="1134110">
                  <a:moveTo>
                    <a:pt x="321047" y="554594"/>
                  </a:moveTo>
                  <a:lnTo>
                    <a:pt x="318888" y="576819"/>
                  </a:lnTo>
                </a:path>
                <a:path w="1210309" h="1134110">
                  <a:moveTo>
                    <a:pt x="328286" y="555229"/>
                  </a:moveTo>
                  <a:lnTo>
                    <a:pt x="326127" y="577327"/>
                  </a:lnTo>
                  <a:lnTo>
                    <a:pt x="326762" y="577327"/>
                  </a:lnTo>
                  <a:lnTo>
                    <a:pt x="328921" y="555356"/>
                  </a:lnTo>
                  <a:lnTo>
                    <a:pt x="328286" y="555229"/>
                  </a:lnTo>
                  <a:close/>
                </a:path>
                <a:path w="1210309" h="1134110">
                  <a:moveTo>
                    <a:pt x="1107158" y="748011"/>
                  </a:moveTo>
                  <a:lnTo>
                    <a:pt x="997305" y="711182"/>
                  </a:lnTo>
                </a:path>
                <a:path w="1210309" h="1134110">
                  <a:moveTo>
                    <a:pt x="1107793" y="747503"/>
                  </a:moveTo>
                  <a:lnTo>
                    <a:pt x="997559" y="710547"/>
                  </a:lnTo>
                </a:path>
                <a:path w="1210309" h="1134110">
                  <a:moveTo>
                    <a:pt x="1129890" y="963016"/>
                  </a:moveTo>
                  <a:lnTo>
                    <a:pt x="1107158" y="748011"/>
                  </a:lnTo>
                </a:path>
                <a:path w="1210309" h="1134110">
                  <a:moveTo>
                    <a:pt x="1130525" y="963016"/>
                  </a:moveTo>
                  <a:lnTo>
                    <a:pt x="1107793" y="747503"/>
                  </a:lnTo>
                </a:path>
                <a:path w="1210309" h="1134110">
                  <a:moveTo>
                    <a:pt x="1116936" y="661653"/>
                  </a:moveTo>
                  <a:lnTo>
                    <a:pt x="1107793" y="574787"/>
                  </a:lnTo>
                </a:path>
                <a:path w="1210309" h="1134110">
                  <a:moveTo>
                    <a:pt x="1116301" y="661653"/>
                  </a:moveTo>
                  <a:lnTo>
                    <a:pt x="1107158" y="575295"/>
                  </a:lnTo>
                </a:path>
                <a:path w="1210309" h="1134110">
                  <a:moveTo>
                    <a:pt x="1107793" y="574787"/>
                  </a:moveTo>
                  <a:lnTo>
                    <a:pt x="997559" y="537704"/>
                  </a:lnTo>
                </a:path>
                <a:path w="1210309" h="1134110">
                  <a:moveTo>
                    <a:pt x="1107158" y="575295"/>
                  </a:moveTo>
                  <a:lnTo>
                    <a:pt x="997305" y="538339"/>
                  </a:lnTo>
                </a:path>
                <a:path w="1210309" h="1134110">
                  <a:moveTo>
                    <a:pt x="1116936" y="488937"/>
                  </a:moveTo>
                  <a:lnTo>
                    <a:pt x="1107793" y="401944"/>
                  </a:lnTo>
                </a:path>
                <a:path w="1210309" h="1134110">
                  <a:moveTo>
                    <a:pt x="1116301" y="488810"/>
                  </a:moveTo>
                  <a:lnTo>
                    <a:pt x="1107158" y="402452"/>
                  </a:lnTo>
                </a:path>
                <a:path w="1210309" h="1134110">
                  <a:moveTo>
                    <a:pt x="1107793" y="401944"/>
                  </a:moveTo>
                  <a:lnTo>
                    <a:pt x="997559" y="364988"/>
                  </a:lnTo>
                </a:path>
                <a:path w="1210309" h="1134110">
                  <a:moveTo>
                    <a:pt x="1107158" y="402452"/>
                  </a:moveTo>
                  <a:lnTo>
                    <a:pt x="997305" y="365623"/>
                  </a:lnTo>
                </a:path>
                <a:path w="1210309" h="1134110">
                  <a:moveTo>
                    <a:pt x="1187419" y="975335"/>
                  </a:moveTo>
                  <a:lnTo>
                    <a:pt x="1208031" y="975335"/>
                  </a:lnTo>
                  <a:lnTo>
                    <a:pt x="1208031" y="974631"/>
                  </a:lnTo>
                  <a:lnTo>
                    <a:pt x="1187419" y="974631"/>
                  </a:lnTo>
                  <a:lnTo>
                    <a:pt x="1187419" y="975335"/>
                  </a:lnTo>
                  <a:close/>
                </a:path>
                <a:path w="1210309" h="1134110">
                  <a:moveTo>
                    <a:pt x="1187419" y="1133573"/>
                  </a:moveTo>
                  <a:lnTo>
                    <a:pt x="1208031" y="1133573"/>
                  </a:lnTo>
                  <a:lnTo>
                    <a:pt x="1208031" y="1132863"/>
                  </a:lnTo>
                  <a:lnTo>
                    <a:pt x="1187419" y="1132863"/>
                  </a:lnTo>
                  <a:lnTo>
                    <a:pt x="1187419" y="1133573"/>
                  </a:lnTo>
                  <a:close/>
                </a:path>
                <a:path w="1210309" h="1134110">
                  <a:moveTo>
                    <a:pt x="1149447" y="208274"/>
                  </a:moveTo>
                  <a:lnTo>
                    <a:pt x="7238" y="85976"/>
                  </a:lnTo>
                </a:path>
                <a:path w="1210309" h="1134110">
                  <a:moveTo>
                    <a:pt x="1187165" y="151507"/>
                  </a:moveTo>
                  <a:lnTo>
                    <a:pt x="0" y="24383"/>
                  </a:lnTo>
                </a:path>
                <a:path w="1210309" h="1134110">
                  <a:moveTo>
                    <a:pt x="1210025" y="128012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8104416" y="2549587"/>
              <a:ext cx="1235710" cy="312420"/>
            </a:xfrm>
            <a:custGeom>
              <a:avLst/>
              <a:gdLst/>
              <a:ahLst/>
              <a:cxnLst/>
              <a:rect l="l" t="t" r="r" b="b"/>
              <a:pathLst>
                <a:path w="1235709" h="312419">
                  <a:moveTo>
                    <a:pt x="118364" y="81153"/>
                  </a:moveTo>
                  <a:lnTo>
                    <a:pt x="87884" y="77851"/>
                  </a:lnTo>
                  <a:lnTo>
                    <a:pt x="87503" y="81153"/>
                  </a:lnTo>
                  <a:lnTo>
                    <a:pt x="118364" y="81153"/>
                  </a:lnTo>
                  <a:close/>
                </a:path>
                <a:path w="1235709" h="312419">
                  <a:moveTo>
                    <a:pt x="155702" y="81153"/>
                  </a:moveTo>
                  <a:lnTo>
                    <a:pt x="118364" y="81153"/>
                  </a:lnTo>
                  <a:lnTo>
                    <a:pt x="155321" y="85090"/>
                  </a:lnTo>
                  <a:lnTo>
                    <a:pt x="155702" y="81153"/>
                  </a:lnTo>
                  <a:close/>
                </a:path>
                <a:path w="1235709" h="312419">
                  <a:moveTo>
                    <a:pt x="192278" y="89154"/>
                  </a:moveTo>
                  <a:lnTo>
                    <a:pt x="155321" y="85090"/>
                  </a:lnTo>
                  <a:lnTo>
                    <a:pt x="154940" y="89154"/>
                  </a:lnTo>
                  <a:lnTo>
                    <a:pt x="192278" y="89154"/>
                  </a:lnTo>
                  <a:close/>
                </a:path>
                <a:path w="1235709" h="312419">
                  <a:moveTo>
                    <a:pt x="692391" y="84328"/>
                  </a:moveTo>
                  <a:lnTo>
                    <a:pt x="685025" y="84328"/>
                  </a:lnTo>
                  <a:lnTo>
                    <a:pt x="685406" y="81153"/>
                  </a:lnTo>
                  <a:lnTo>
                    <a:pt x="624192" y="81153"/>
                  </a:lnTo>
                  <a:lnTo>
                    <a:pt x="658863" y="84836"/>
                  </a:lnTo>
                  <a:lnTo>
                    <a:pt x="692391" y="84836"/>
                  </a:lnTo>
                  <a:lnTo>
                    <a:pt x="692391" y="84328"/>
                  </a:lnTo>
                  <a:close/>
                </a:path>
                <a:path w="1235709" h="312419">
                  <a:moveTo>
                    <a:pt x="695058" y="62738"/>
                  </a:moveTo>
                  <a:lnTo>
                    <a:pt x="694423" y="62738"/>
                  </a:lnTo>
                  <a:lnTo>
                    <a:pt x="687184" y="61976"/>
                  </a:lnTo>
                  <a:lnTo>
                    <a:pt x="445757" y="61976"/>
                  </a:lnTo>
                  <a:lnTo>
                    <a:pt x="373253" y="54229"/>
                  </a:lnTo>
                  <a:lnTo>
                    <a:pt x="407162" y="54229"/>
                  </a:lnTo>
                  <a:lnTo>
                    <a:pt x="407212" y="53594"/>
                  </a:lnTo>
                  <a:lnTo>
                    <a:pt x="409321" y="32004"/>
                  </a:lnTo>
                  <a:lnTo>
                    <a:pt x="408686" y="32004"/>
                  </a:lnTo>
                  <a:lnTo>
                    <a:pt x="401447" y="31242"/>
                  </a:lnTo>
                  <a:lnTo>
                    <a:pt x="160274" y="31242"/>
                  </a:lnTo>
                  <a:lnTo>
                    <a:pt x="361569" y="52959"/>
                  </a:lnTo>
                  <a:lnTo>
                    <a:pt x="123444" y="27305"/>
                  </a:lnTo>
                  <a:lnTo>
                    <a:pt x="160655" y="27305"/>
                  </a:lnTo>
                  <a:lnTo>
                    <a:pt x="129895" y="24003"/>
                  </a:lnTo>
                  <a:lnTo>
                    <a:pt x="113030" y="22199"/>
                  </a:lnTo>
                  <a:lnTo>
                    <a:pt x="115189" y="0"/>
                  </a:lnTo>
                  <a:lnTo>
                    <a:pt x="114554" y="0"/>
                  </a:lnTo>
                  <a:lnTo>
                    <a:pt x="112649" y="20066"/>
                  </a:lnTo>
                  <a:lnTo>
                    <a:pt x="93218" y="20066"/>
                  </a:lnTo>
                  <a:lnTo>
                    <a:pt x="92964" y="22606"/>
                  </a:lnTo>
                  <a:lnTo>
                    <a:pt x="92837" y="24003"/>
                  </a:lnTo>
                  <a:lnTo>
                    <a:pt x="80391" y="22606"/>
                  </a:lnTo>
                  <a:lnTo>
                    <a:pt x="92964" y="22606"/>
                  </a:lnTo>
                  <a:lnTo>
                    <a:pt x="93091" y="20066"/>
                  </a:lnTo>
                  <a:lnTo>
                    <a:pt x="92964" y="20066"/>
                  </a:lnTo>
                  <a:lnTo>
                    <a:pt x="80391" y="18669"/>
                  </a:lnTo>
                  <a:lnTo>
                    <a:pt x="0" y="27305"/>
                  </a:lnTo>
                  <a:lnTo>
                    <a:pt x="92583" y="27305"/>
                  </a:lnTo>
                  <a:lnTo>
                    <a:pt x="87884" y="77851"/>
                  </a:lnTo>
                  <a:lnTo>
                    <a:pt x="155956" y="77851"/>
                  </a:lnTo>
                  <a:lnTo>
                    <a:pt x="155702" y="81153"/>
                  </a:lnTo>
                  <a:lnTo>
                    <a:pt x="624192" y="81153"/>
                  </a:lnTo>
                  <a:lnTo>
                    <a:pt x="522846" y="70231"/>
                  </a:lnTo>
                  <a:lnTo>
                    <a:pt x="593585" y="77851"/>
                  </a:lnTo>
                  <a:lnTo>
                    <a:pt x="685660" y="77851"/>
                  </a:lnTo>
                  <a:lnTo>
                    <a:pt x="685406" y="81153"/>
                  </a:lnTo>
                  <a:lnTo>
                    <a:pt x="692645" y="81153"/>
                  </a:lnTo>
                  <a:lnTo>
                    <a:pt x="692391" y="84328"/>
                  </a:lnTo>
                  <a:lnTo>
                    <a:pt x="693026" y="84328"/>
                  </a:lnTo>
                  <a:lnTo>
                    <a:pt x="694347" y="70231"/>
                  </a:lnTo>
                  <a:lnTo>
                    <a:pt x="695058" y="62738"/>
                  </a:lnTo>
                  <a:close/>
                </a:path>
                <a:path w="1235709" h="312419">
                  <a:moveTo>
                    <a:pt x="1197584" y="312293"/>
                  </a:moveTo>
                  <a:lnTo>
                    <a:pt x="1188440" y="225552"/>
                  </a:lnTo>
                  <a:lnTo>
                    <a:pt x="1187805" y="225552"/>
                  </a:lnTo>
                  <a:lnTo>
                    <a:pt x="1196949" y="312293"/>
                  </a:lnTo>
                  <a:lnTo>
                    <a:pt x="1197584" y="312293"/>
                  </a:lnTo>
                  <a:close/>
                </a:path>
                <a:path w="1235709" h="312419">
                  <a:moveTo>
                    <a:pt x="1235303" y="146939"/>
                  </a:moveTo>
                  <a:lnTo>
                    <a:pt x="944600" y="115570"/>
                  </a:lnTo>
                  <a:lnTo>
                    <a:pt x="978763" y="115570"/>
                  </a:lnTo>
                  <a:lnTo>
                    <a:pt x="978763" y="115062"/>
                  </a:lnTo>
                  <a:lnTo>
                    <a:pt x="978128" y="115062"/>
                  </a:lnTo>
                  <a:lnTo>
                    <a:pt x="979131" y="104521"/>
                  </a:lnTo>
                  <a:lnTo>
                    <a:pt x="980160" y="93472"/>
                  </a:lnTo>
                  <a:lnTo>
                    <a:pt x="972921" y="92710"/>
                  </a:lnTo>
                  <a:lnTo>
                    <a:pt x="731316" y="92710"/>
                  </a:lnTo>
                  <a:lnTo>
                    <a:pt x="841616" y="104521"/>
                  </a:lnTo>
                  <a:lnTo>
                    <a:pt x="731126" y="92710"/>
                  </a:lnTo>
                  <a:lnTo>
                    <a:pt x="731316" y="92710"/>
                  </a:lnTo>
                  <a:lnTo>
                    <a:pt x="698106" y="89154"/>
                  </a:lnTo>
                  <a:lnTo>
                    <a:pt x="192278" y="89154"/>
                  </a:lnTo>
                  <a:lnTo>
                    <a:pt x="729602" y="146939"/>
                  </a:lnTo>
                  <a:lnTo>
                    <a:pt x="1235303" y="14693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8185197" y="2569398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1154781" y="127504"/>
                  </a:moveTo>
                  <a:lnTo>
                    <a:pt x="0" y="3936"/>
                  </a:lnTo>
                </a:path>
                <a:path w="1155065" h="181610">
                  <a:moveTo>
                    <a:pt x="1149828" y="181097"/>
                  </a:moveTo>
                  <a:lnTo>
                    <a:pt x="7492" y="58926"/>
                  </a:lnTo>
                </a:path>
                <a:path w="1155065" h="181610">
                  <a:moveTo>
                    <a:pt x="80261" y="863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8110728" y="2633280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4"/>
                  </a:moveTo>
                  <a:lnTo>
                    <a:pt x="-204" y="124"/>
                  </a:lnTo>
                  <a:lnTo>
                    <a:pt x="-204" y="13332"/>
                  </a:lnTo>
                  <a:lnTo>
                    <a:pt x="149143" y="13332"/>
                  </a:lnTo>
                  <a:lnTo>
                    <a:pt x="149143" y="12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 descr=""/>
            <p:cNvSpPr/>
            <p:nvPr/>
          </p:nvSpPr>
          <p:spPr>
            <a:xfrm>
              <a:off x="8104427" y="2549587"/>
              <a:ext cx="1197610" cy="312420"/>
            </a:xfrm>
            <a:custGeom>
              <a:avLst/>
              <a:gdLst/>
              <a:ahLst/>
              <a:cxnLst/>
              <a:rect l="l" t="t" r="r" b="b"/>
              <a:pathLst>
                <a:path w="1197609" h="312419">
                  <a:moveTo>
                    <a:pt x="694418" y="62736"/>
                  </a:moveTo>
                  <a:lnTo>
                    <a:pt x="692259" y="84833"/>
                  </a:lnTo>
                  <a:lnTo>
                    <a:pt x="692894" y="84833"/>
                  </a:lnTo>
                  <a:lnTo>
                    <a:pt x="695053" y="62736"/>
                  </a:lnTo>
                  <a:lnTo>
                    <a:pt x="694418" y="62736"/>
                  </a:lnTo>
                  <a:close/>
                </a:path>
                <a:path w="1197609" h="312419">
                  <a:moveTo>
                    <a:pt x="687179" y="61974"/>
                  </a:moveTo>
                  <a:lnTo>
                    <a:pt x="685020" y="84325"/>
                  </a:lnTo>
                </a:path>
                <a:path w="1197609" h="312419">
                  <a:moveTo>
                    <a:pt x="694418" y="62736"/>
                  </a:moveTo>
                  <a:lnTo>
                    <a:pt x="687179" y="61974"/>
                  </a:lnTo>
                </a:path>
                <a:path w="1197609" h="312419">
                  <a:moveTo>
                    <a:pt x="401436" y="31241"/>
                  </a:moveTo>
                  <a:lnTo>
                    <a:pt x="399277" y="53592"/>
                  </a:lnTo>
                </a:path>
                <a:path w="1197609" h="312419">
                  <a:moveTo>
                    <a:pt x="408675" y="32003"/>
                  </a:moveTo>
                  <a:lnTo>
                    <a:pt x="406516" y="54100"/>
                  </a:lnTo>
                  <a:lnTo>
                    <a:pt x="407151" y="54100"/>
                  </a:lnTo>
                  <a:lnTo>
                    <a:pt x="409310" y="32003"/>
                  </a:lnTo>
                  <a:lnTo>
                    <a:pt x="408675" y="32003"/>
                  </a:lnTo>
                  <a:close/>
                </a:path>
                <a:path w="1197609" h="312419">
                  <a:moveTo>
                    <a:pt x="408675" y="32003"/>
                  </a:moveTo>
                  <a:lnTo>
                    <a:pt x="401436" y="31241"/>
                  </a:lnTo>
                </a:path>
                <a:path w="1197609" h="312419">
                  <a:moveTo>
                    <a:pt x="160650" y="27304"/>
                  </a:moveTo>
                  <a:lnTo>
                    <a:pt x="154936" y="89151"/>
                  </a:lnTo>
                </a:path>
                <a:path w="1197609" h="312419">
                  <a:moveTo>
                    <a:pt x="93215" y="20065"/>
                  </a:moveTo>
                  <a:lnTo>
                    <a:pt x="87500" y="81150"/>
                  </a:lnTo>
                </a:path>
                <a:path w="1197609" h="312419">
                  <a:moveTo>
                    <a:pt x="114551" y="0"/>
                  </a:moveTo>
                  <a:lnTo>
                    <a:pt x="112392" y="22097"/>
                  </a:lnTo>
                  <a:lnTo>
                    <a:pt x="113027" y="22224"/>
                  </a:lnTo>
                  <a:lnTo>
                    <a:pt x="115186" y="0"/>
                  </a:lnTo>
                  <a:lnTo>
                    <a:pt x="114551" y="0"/>
                  </a:lnTo>
                  <a:close/>
                </a:path>
                <a:path w="1197609" h="312419">
                  <a:moveTo>
                    <a:pt x="80388" y="18668"/>
                  </a:moveTo>
                  <a:lnTo>
                    <a:pt x="0" y="27304"/>
                  </a:lnTo>
                </a:path>
                <a:path w="1197609" h="312419">
                  <a:moveTo>
                    <a:pt x="980161" y="93469"/>
                  </a:moveTo>
                  <a:lnTo>
                    <a:pt x="978129" y="115567"/>
                  </a:lnTo>
                  <a:lnTo>
                    <a:pt x="978764" y="115567"/>
                  </a:lnTo>
                  <a:lnTo>
                    <a:pt x="980796" y="93469"/>
                  </a:lnTo>
                  <a:lnTo>
                    <a:pt x="980161" y="93469"/>
                  </a:lnTo>
                  <a:close/>
                </a:path>
                <a:path w="1197609" h="312419">
                  <a:moveTo>
                    <a:pt x="972922" y="92707"/>
                  </a:moveTo>
                  <a:lnTo>
                    <a:pt x="970763" y="115186"/>
                  </a:lnTo>
                </a:path>
                <a:path w="1197609" h="312419">
                  <a:moveTo>
                    <a:pt x="980161" y="93469"/>
                  </a:moveTo>
                  <a:lnTo>
                    <a:pt x="972922" y="92707"/>
                  </a:lnTo>
                </a:path>
                <a:path w="1197609" h="312419">
                  <a:moveTo>
                    <a:pt x="1196817" y="312285"/>
                  </a:moveTo>
                  <a:lnTo>
                    <a:pt x="1187800" y="225546"/>
                  </a:lnTo>
                </a:path>
                <a:path w="1197609" h="312419">
                  <a:moveTo>
                    <a:pt x="1197579" y="312412"/>
                  </a:moveTo>
                  <a:lnTo>
                    <a:pt x="1188308" y="22503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9366263" y="2695256"/>
              <a:ext cx="13970" cy="295910"/>
            </a:xfrm>
            <a:custGeom>
              <a:avLst/>
              <a:gdLst/>
              <a:ahLst/>
              <a:cxnLst/>
              <a:rect l="l" t="t" r="r" b="b"/>
              <a:pathLst>
                <a:path w="13970" h="295910">
                  <a:moveTo>
                    <a:pt x="13716" y="0"/>
                  </a:moveTo>
                  <a:lnTo>
                    <a:pt x="635" y="0"/>
                  </a:lnTo>
                  <a:lnTo>
                    <a:pt x="635" y="1270"/>
                  </a:lnTo>
                  <a:lnTo>
                    <a:pt x="0" y="1270"/>
                  </a:lnTo>
                  <a:lnTo>
                    <a:pt x="0" y="295910"/>
                  </a:lnTo>
                  <a:lnTo>
                    <a:pt x="13716" y="295910"/>
                  </a:lnTo>
                  <a:lnTo>
                    <a:pt x="13716" y="127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9309626" y="2775133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331"/>
                  </a:moveTo>
                  <a:lnTo>
                    <a:pt x="12699" y="935331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33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9363215" y="2766376"/>
              <a:ext cx="15240" cy="944880"/>
            </a:xfrm>
            <a:custGeom>
              <a:avLst/>
              <a:gdLst/>
              <a:ahLst/>
              <a:cxnLst/>
              <a:rect l="l" t="t" r="r" b="b"/>
              <a:pathLst>
                <a:path w="15240" h="944879">
                  <a:moveTo>
                    <a:pt x="15113" y="0"/>
                  </a:moveTo>
                  <a:lnTo>
                    <a:pt x="2921" y="0"/>
                  </a:lnTo>
                  <a:lnTo>
                    <a:pt x="2921" y="7620"/>
                  </a:lnTo>
                  <a:lnTo>
                    <a:pt x="0" y="7620"/>
                  </a:lnTo>
                  <a:lnTo>
                    <a:pt x="0" y="944880"/>
                  </a:lnTo>
                  <a:lnTo>
                    <a:pt x="15113" y="944880"/>
                  </a:lnTo>
                  <a:lnTo>
                    <a:pt x="15113" y="7620"/>
                  </a:lnTo>
                  <a:lnTo>
                    <a:pt x="1511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9312674" y="2775133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331"/>
                  </a:moveTo>
                  <a:lnTo>
                    <a:pt x="12699" y="935331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33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9398508" y="2674428"/>
              <a:ext cx="0" cy="1037590"/>
            </a:xfrm>
            <a:custGeom>
              <a:avLst/>
              <a:gdLst/>
              <a:ahLst/>
              <a:cxnLst/>
              <a:rect l="l" t="t" r="r" b="b"/>
              <a:pathLst>
                <a:path w="0" h="1037589">
                  <a:moveTo>
                    <a:pt x="-237" y="1037687"/>
                  </a:moveTo>
                  <a:lnTo>
                    <a:pt x="-237" y="1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8191284" y="2458159"/>
              <a:ext cx="1202690" cy="314325"/>
            </a:xfrm>
            <a:custGeom>
              <a:avLst/>
              <a:gdLst/>
              <a:ahLst/>
              <a:cxnLst/>
              <a:rect l="l" t="t" r="r" b="b"/>
              <a:pathLst>
                <a:path w="1202690" h="314325">
                  <a:moveTo>
                    <a:pt x="1101318" y="313804"/>
                  </a:moveTo>
                  <a:lnTo>
                    <a:pt x="992987" y="277736"/>
                  </a:lnTo>
                  <a:lnTo>
                    <a:pt x="990828" y="277736"/>
                  </a:lnTo>
                  <a:lnTo>
                    <a:pt x="1099286" y="313804"/>
                  </a:lnTo>
                  <a:lnTo>
                    <a:pt x="1101318" y="313804"/>
                  </a:lnTo>
                  <a:close/>
                </a:path>
                <a:path w="1202690" h="314325">
                  <a:moveTo>
                    <a:pt x="1168755" y="232651"/>
                  </a:moveTo>
                  <a:lnTo>
                    <a:pt x="1168120" y="232651"/>
                  </a:lnTo>
                  <a:lnTo>
                    <a:pt x="1167993" y="234683"/>
                  </a:lnTo>
                  <a:lnTo>
                    <a:pt x="1168628" y="234746"/>
                  </a:lnTo>
                  <a:lnTo>
                    <a:pt x="1168755" y="232651"/>
                  </a:lnTo>
                  <a:close/>
                </a:path>
                <a:path w="1202690" h="314325">
                  <a:moveTo>
                    <a:pt x="1169644" y="216395"/>
                  </a:moveTo>
                  <a:lnTo>
                    <a:pt x="996162" y="216395"/>
                  </a:lnTo>
                  <a:lnTo>
                    <a:pt x="1148689" y="232651"/>
                  </a:lnTo>
                  <a:lnTo>
                    <a:pt x="1168120" y="232651"/>
                  </a:lnTo>
                  <a:lnTo>
                    <a:pt x="1169644" y="216395"/>
                  </a:lnTo>
                  <a:close/>
                </a:path>
                <a:path w="1202690" h="314325">
                  <a:moveTo>
                    <a:pt x="1170660" y="212839"/>
                  </a:moveTo>
                  <a:lnTo>
                    <a:pt x="1170025" y="212839"/>
                  </a:lnTo>
                  <a:lnTo>
                    <a:pt x="1169644" y="216395"/>
                  </a:lnTo>
                  <a:lnTo>
                    <a:pt x="1170279" y="216395"/>
                  </a:lnTo>
                  <a:lnTo>
                    <a:pt x="1170660" y="212839"/>
                  </a:lnTo>
                  <a:close/>
                </a:path>
                <a:path w="1202690" h="314325">
                  <a:moveTo>
                    <a:pt x="1180820" y="65151"/>
                  </a:moveTo>
                  <a:lnTo>
                    <a:pt x="567550" y="0"/>
                  </a:lnTo>
                  <a:lnTo>
                    <a:pt x="0" y="0"/>
                  </a:lnTo>
                  <a:lnTo>
                    <a:pt x="613143" y="65151"/>
                  </a:lnTo>
                  <a:lnTo>
                    <a:pt x="1180820" y="65151"/>
                  </a:lnTo>
                  <a:close/>
                </a:path>
                <a:path w="1202690" h="314325">
                  <a:moveTo>
                    <a:pt x="1181455" y="236080"/>
                  </a:moveTo>
                  <a:lnTo>
                    <a:pt x="1169212" y="234810"/>
                  </a:lnTo>
                  <a:lnTo>
                    <a:pt x="1168628" y="234746"/>
                  </a:lnTo>
                  <a:lnTo>
                    <a:pt x="1167993" y="234683"/>
                  </a:lnTo>
                  <a:lnTo>
                    <a:pt x="1148689" y="232651"/>
                  </a:lnTo>
                  <a:lnTo>
                    <a:pt x="1148435" y="236080"/>
                  </a:lnTo>
                  <a:lnTo>
                    <a:pt x="1181455" y="236080"/>
                  </a:lnTo>
                  <a:close/>
                </a:path>
                <a:path w="1202690" h="314325">
                  <a:moveTo>
                    <a:pt x="1202118" y="249885"/>
                  </a:moveTo>
                  <a:lnTo>
                    <a:pt x="1181455" y="249885"/>
                  </a:lnTo>
                  <a:lnTo>
                    <a:pt x="1181455" y="250558"/>
                  </a:lnTo>
                  <a:lnTo>
                    <a:pt x="1202118" y="250558"/>
                  </a:lnTo>
                  <a:lnTo>
                    <a:pt x="1202118" y="24988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4" name="object 17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176004" y="2666932"/>
              <a:ext cx="220742" cy="112651"/>
            </a:xfrm>
            <a:prstGeom prst="rect">
              <a:avLst/>
            </a:prstGeom>
          </p:spPr>
        </p:pic>
        <p:sp>
          <p:nvSpPr>
            <p:cNvPr id="175" name="object 175" descr=""/>
            <p:cNvSpPr/>
            <p:nvPr/>
          </p:nvSpPr>
          <p:spPr>
            <a:xfrm>
              <a:off x="8185197" y="2372807"/>
              <a:ext cx="1210310" cy="207010"/>
            </a:xfrm>
            <a:custGeom>
              <a:avLst/>
              <a:gdLst/>
              <a:ahLst/>
              <a:cxnLst/>
              <a:rect l="l" t="t" r="r" b="b"/>
              <a:pathLst>
                <a:path w="1210309" h="207010">
                  <a:moveTo>
                    <a:pt x="1149066" y="207004"/>
                  </a:moveTo>
                  <a:lnTo>
                    <a:pt x="7238" y="85468"/>
                  </a:lnTo>
                </a:path>
                <a:path w="1210309" h="207010">
                  <a:moveTo>
                    <a:pt x="1186785" y="150618"/>
                  </a:moveTo>
                  <a:lnTo>
                    <a:pt x="0" y="24383"/>
                  </a:lnTo>
                </a:path>
                <a:path w="1210309" h="207010">
                  <a:moveTo>
                    <a:pt x="1210025" y="126488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8104416" y="2377387"/>
              <a:ext cx="1235710" cy="311150"/>
            </a:xfrm>
            <a:custGeom>
              <a:avLst/>
              <a:gdLst/>
              <a:ahLst/>
              <a:cxnLst/>
              <a:rect l="l" t="t" r="r" b="b"/>
              <a:pathLst>
                <a:path w="1235709" h="311150">
                  <a:moveTo>
                    <a:pt x="118237" y="80772"/>
                  </a:moveTo>
                  <a:lnTo>
                    <a:pt x="87884" y="77470"/>
                  </a:lnTo>
                  <a:lnTo>
                    <a:pt x="87503" y="80772"/>
                  </a:lnTo>
                  <a:lnTo>
                    <a:pt x="118237" y="80772"/>
                  </a:lnTo>
                  <a:close/>
                </a:path>
                <a:path w="1235709" h="311150">
                  <a:moveTo>
                    <a:pt x="155702" y="80772"/>
                  </a:moveTo>
                  <a:lnTo>
                    <a:pt x="118237" y="80772"/>
                  </a:lnTo>
                  <a:lnTo>
                    <a:pt x="155321" y="84709"/>
                  </a:lnTo>
                  <a:lnTo>
                    <a:pt x="155702" y="80772"/>
                  </a:lnTo>
                  <a:close/>
                </a:path>
                <a:path w="1235709" h="311150">
                  <a:moveTo>
                    <a:pt x="192024" y="88646"/>
                  </a:moveTo>
                  <a:lnTo>
                    <a:pt x="155321" y="84709"/>
                  </a:lnTo>
                  <a:lnTo>
                    <a:pt x="154940" y="88646"/>
                  </a:lnTo>
                  <a:lnTo>
                    <a:pt x="192024" y="88646"/>
                  </a:lnTo>
                  <a:close/>
                </a:path>
                <a:path w="1235709" h="311150">
                  <a:moveTo>
                    <a:pt x="692391" y="83947"/>
                  </a:moveTo>
                  <a:lnTo>
                    <a:pt x="685025" y="83947"/>
                  </a:lnTo>
                  <a:lnTo>
                    <a:pt x="685406" y="80772"/>
                  </a:lnTo>
                  <a:lnTo>
                    <a:pt x="624065" y="80772"/>
                  </a:lnTo>
                  <a:lnTo>
                    <a:pt x="659117" y="84455"/>
                  </a:lnTo>
                  <a:lnTo>
                    <a:pt x="692391" y="84455"/>
                  </a:lnTo>
                  <a:lnTo>
                    <a:pt x="692391" y="83947"/>
                  </a:lnTo>
                  <a:close/>
                </a:path>
                <a:path w="1235709" h="311150">
                  <a:moveTo>
                    <a:pt x="695058" y="62484"/>
                  </a:moveTo>
                  <a:lnTo>
                    <a:pt x="694423" y="62484"/>
                  </a:lnTo>
                  <a:lnTo>
                    <a:pt x="687184" y="61595"/>
                  </a:lnTo>
                  <a:lnTo>
                    <a:pt x="445503" y="61595"/>
                  </a:lnTo>
                  <a:lnTo>
                    <a:pt x="372999" y="53848"/>
                  </a:lnTo>
                  <a:lnTo>
                    <a:pt x="407162" y="53848"/>
                  </a:lnTo>
                  <a:lnTo>
                    <a:pt x="407200" y="53340"/>
                  </a:lnTo>
                  <a:lnTo>
                    <a:pt x="409321" y="31877"/>
                  </a:lnTo>
                  <a:lnTo>
                    <a:pt x="408686" y="31877"/>
                  </a:lnTo>
                  <a:lnTo>
                    <a:pt x="401447" y="31115"/>
                  </a:lnTo>
                  <a:lnTo>
                    <a:pt x="160274" y="31115"/>
                  </a:lnTo>
                  <a:lnTo>
                    <a:pt x="365760" y="53086"/>
                  </a:lnTo>
                  <a:lnTo>
                    <a:pt x="123317" y="27178"/>
                  </a:lnTo>
                  <a:lnTo>
                    <a:pt x="160655" y="27178"/>
                  </a:lnTo>
                  <a:lnTo>
                    <a:pt x="129705" y="23876"/>
                  </a:lnTo>
                  <a:lnTo>
                    <a:pt x="113030" y="22098"/>
                  </a:lnTo>
                  <a:lnTo>
                    <a:pt x="115189" y="127"/>
                  </a:lnTo>
                  <a:lnTo>
                    <a:pt x="114554" y="0"/>
                  </a:lnTo>
                  <a:lnTo>
                    <a:pt x="112649" y="19939"/>
                  </a:lnTo>
                  <a:lnTo>
                    <a:pt x="93345" y="19939"/>
                  </a:lnTo>
                  <a:lnTo>
                    <a:pt x="92964" y="22606"/>
                  </a:lnTo>
                  <a:lnTo>
                    <a:pt x="92837" y="23876"/>
                  </a:lnTo>
                  <a:lnTo>
                    <a:pt x="80391" y="22606"/>
                  </a:lnTo>
                  <a:lnTo>
                    <a:pt x="92964" y="22606"/>
                  </a:lnTo>
                  <a:lnTo>
                    <a:pt x="93218" y="19939"/>
                  </a:lnTo>
                  <a:lnTo>
                    <a:pt x="80391" y="18542"/>
                  </a:lnTo>
                  <a:lnTo>
                    <a:pt x="0" y="27178"/>
                  </a:lnTo>
                  <a:lnTo>
                    <a:pt x="92583" y="27178"/>
                  </a:lnTo>
                  <a:lnTo>
                    <a:pt x="87884" y="77470"/>
                  </a:lnTo>
                  <a:lnTo>
                    <a:pt x="155956" y="77470"/>
                  </a:lnTo>
                  <a:lnTo>
                    <a:pt x="155702" y="80772"/>
                  </a:lnTo>
                  <a:lnTo>
                    <a:pt x="624065" y="80772"/>
                  </a:lnTo>
                  <a:lnTo>
                    <a:pt x="515861" y="69215"/>
                  </a:lnTo>
                  <a:lnTo>
                    <a:pt x="593712" y="77470"/>
                  </a:lnTo>
                  <a:lnTo>
                    <a:pt x="685660" y="77470"/>
                  </a:lnTo>
                  <a:lnTo>
                    <a:pt x="685406" y="80772"/>
                  </a:lnTo>
                  <a:lnTo>
                    <a:pt x="692645" y="80772"/>
                  </a:lnTo>
                  <a:lnTo>
                    <a:pt x="692391" y="83947"/>
                  </a:lnTo>
                  <a:lnTo>
                    <a:pt x="693026" y="83947"/>
                  </a:lnTo>
                  <a:lnTo>
                    <a:pt x="694423" y="69215"/>
                  </a:lnTo>
                  <a:lnTo>
                    <a:pt x="695058" y="62484"/>
                  </a:lnTo>
                  <a:close/>
                </a:path>
                <a:path w="1235709" h="311150">
                  <a:moveTo>
                    <a:pt x="1197584" y="310756"/>
                  </a:moveTo>
                  <a:lnTo>
                    <a:pt x="1188440" y="224396"/>
                  </a:lnTo>
                  <a:lnTo>
                    <a:pt x="1187805" y="224396"/>
                  </a:lnTo>
                  <a:lnTo>
                    <a:pt x="1196949" y="310756"/>
                  </a:lnTo>
                  <a:lnTo>
                    <a:pt x="1197584" y="310756"/>
                  </a:lnTo>
                  <a:close/>
                </a:path>
                <a:path w="1235709" h="311150">
                  <a:moveTo>
                    <a:pt x="1235303" y="146177"/>
                  </a:moveTo>
                  <a:lnTo>
                    <a:pt x="944981" y="115062"/>
                  </a:lnTo>
                  <a:lnTo>
                    <a:pt x="978763" y="115062"/>
                  </a:lnTo>
                  <a:lnTo>
                    <a:pt x="978763" y="114554"/>
                  </a:lnTo>
                  <a:lnTo>
                    <a:pt x="978128" y="114554"/>
                  </a:lnTo>
                  <a:lnTo>
                    <a:pt x="980160" y="92964"/>
                  </a:lnTo>
                  <a:lnTo>
                    <a:pt x="972921" y="92202"/>
                  </a:lnTo>
                  <a:lnTo>
                    <a:pt x="731507" y="92202"/>
                  </a:lnTo>
                  <a:lnTo>
                    <a:pt x="732904" y="92456"/>
                  </a:lnTo>
                  <a:lnTo>
                    <a:pt x="697979" y="88646"/>
                  </a:lnTo>
                  <a:lnTo>
                    <a:pt x="192024" y="88646"/>
                  </a:lnTo>
                  <a:lnTo>
                    <a:pt x="729348" y="146177"/>
                  </a:lnTo>
                  <a:lnTo>
                    <a:pt x="1235303" y="14617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8185197" y="2395667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1154781" y="127504"/>
                  </a:moveTo>
                  <a:lnTo>
                    <a:pt x="0" y="3936"/>
                  </a:lnTo>
                </a:path>
                <a:path w="1155065" h="181610">
                  <a:moveTo>
                    <a:pt x="1149828" y="181097"/>
                  </a:moveTo>
                  <a:lnTo>
                    <a:pt x="7492" y="58926"/>
                  </a:lnTo>
                </a:path>
                <a:path w="1155065" h="181610">
                  <a:moveTo>
                    <a:pt x="80261" y="863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8110728" y="2459544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9"/>
                  </a:moveTo>
                  <a:lnTo>
                    <a:pt x="-204" y="129"/>
                  </a:lnTo>
                  <a:lnTo>
                    <a:pt x="-204" y="13209"/>
                  </a:lnTo>
                  <a:lnTo>
                    <a:pt x="149143" y="13209"/>
                  </a:lnTo>
                  <a:lnTo>
                    <a:pt x="149143" y="12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8104427" y="2377379"/>
              <a:ext cx="1197610" cy="311150"/>
            </a:xfrm>
            <a:custGeom>
              <a:avLst/>
              <a:gdLst/>
              <a:ahLst/>
              <a:cxnLst/>
              <a:rect l="l" t="t" r="r" b="b"/>
              <a:pathLst>
                <a:path w="1197609" h="311150">
                  <a:moveTo>
                    <a:pt x="694418" y="62482"/>
                  </a:moveTo>
                  <a:lnTo>
                    <a:pt x="692259" y="84452"/>
                  </a:lnTo>
                  <a:lnTo>
                    <a:pt x="692894" y="84452"/>
                  </a:lnTo>
                  <a:lnTo>
                    <a:pt x="695053" y="62482"/>
                  </a:lnTo>
                  <a:lnTo>
                    <a:pt x="694418" y="62482"/>
                  </a:lnTo>
                  <a:close/>
                </a:path>
                <a:path w="1197609" h="311150">
                  <a:moveTo>
                    <a:pt x="687179" y="61593"/>
                  </a:moveTo>
                  <a:lnTo>
                    <a:pt x="685020" y="83944"/>
                  </a:lnTo>
                </a:path>
                <a:path w="1197609" h="311150">
                  <a:moveTo>
                    <a:pt x="694418" y="62482"/>
                  </a:moveTo>
                  <a:lnTo>
                    <a:pt x="687179" y="61593"/>
                  </a:lnTo>
                </a:path>
                <a:path w="1197609" h="311150">
                  <a:moveTo>
                    <a:pt x="401436" y="31114"/>
                  </a:moveTo>
                  <a:lnTo>
                    <a:pt x="399277" y="53338"/>
                  </a:lnTo>
                </a:path>
                <a:path w="1197609" h="311150">
                  <a:moveTo>
                    <a:pt x="408675" y="31876"/>
                  </a:moveTo>
                  <a:lnTo>
                    <a:pt x="406516" y="53846"/>
                  </a:lnTo>
                  <a:lnTo>
                    <a:pt x="407151" y="53846"/>
                  </a:lnTo>
                  <a:lnTo>
                    <a:pt x="409310" y="31876"/>
                  </a:lnTo>
                  <a:lnTo>
                    <a:pt x="408675" y="31876"/>
                  </a:lnTo>
                  <a:close/>
                </a:path>
                <a:path w="1197609" h="311150">
                  <a:moveTo>
                    <a:pt x="408675" y="31876"/>
                  </a:moveTo>
                  <a:lnTo>
                    <a:pt x="401436" y="31114"/>
                  </a:lnTo>
                </a:path>
                <a:path w="1197609" h="311150">
                  <a:moveTo>
                    <a:pt x="160650" y="27177"/>
                  </a:moveTo>
                  <a:lnTo>
                    <a:pt x="154936" y="88643"/>
                  </a:lnTo>
                </a:path>
                <a:path w="1197609" h="311150">
                  <a:moveTo>
                    <a:pt x="93215" y="19938"/>
                  </a:moveTo>
                  <a:lnTo>
                    <a:pt x="87500" y="80769"/>
                  </a:lnTo>
                </a:path>
                <a:path w="1197609" h="311150">
                  <a:moveTo>
                    <a:pt x="114551" y="0"/>
                  </a:moveTo>
                  <a:lnTo>
                    <a:pt x="112392" y="21970"/>
                  </a:lnTo>
                  <a:lnTo>
                    <a:pt x="113027" y="22097"/>
                  </a:lnTo>
                  <a:lnTo>
                    <a:pt x="115186" y="126"/>
                  </a:lnTo>
                  <a:lnTo>
                    <a:pt x="114551" y="0"/>
                  </a:lnTo>
                  <a:close/>
                </a:path>
                <a:path w="1197609" h="311150">
                  <a:moveTo>
                    <a:pt x="80388" y="18541"/>
                  </a:moveTo>
                  <a:lnTo>
                    <a:pt x="0" y="27177"/>
                  </a:lnTo>
                </a:path>
                <a:path w="1197609" h="311150">
                  <a:moveTo>
                    <a:pt x="980161" y="93088"/>
                  </a:moveTo>
                  <a:lnTo>
                    <a:pt x="978129" y="115059"/>
                  </a:lnTo>
                  <a:lnTo>
                    <a:pt x="978764" y="115059"/>
                  </a:lnTo>
                  <a:lnTo>
                    <a:pt x="980796" y="93088"/>
                  </a:lnTo>
                  <a:lnTo>
                    <a:pt x="980161" y="93088"/>
                  </a:lnTo>
                  <a:close/>
                </a:path>
                <a:path w="1197609" h="311150">
                  <a:moveTo>
                    <a:pt x="972922" y="92199"/>
                  </a:moveTo>
                  <a:lnTo>
                    <a:pt x="970763" y="114551"/>
                  </a:lnTo>
                </a:path>
                <a:path w="1197609" h="311150">
                  <a:moveTo>
                    <a:pt x="980161" y="93088"/>
                  </a:moveTo>
                  <a:lnTo>
                    <a:pt x="972922" y="92199"/>
                  </a:lnTo>
                </a:path>
                <a:path w="1197609" h="311150">
                  <a:moveTo>
                    <a:pt x="1196817" y="310761"/>
                  </a:moveTo>
                  <a:lnTo>
                    <a:pt x="1187800" y="224403"/>
                  </a:lnTo>
                </a:path>
                <a:path w="1197609" h="311150">
                  <a:moveTo>
                    <a:pt x="1197579" y="310761"/>
                  </a:moveTo>
                  <a:lnTo>
                    <a:pt x="1188308" y="22389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9309875" y="2502330"/>
              <a:ext cx="94615" cy="1036319"/>
            </a:xfrm>
            <a:custGeom>
              <a:avLst/>
              <a:gdLst/>
              <a:ahLst/>
              <a:cxnLst/>
              <a:rect l="l" t="t" r="r" b="b"/>
              <a:pathLst>
                <a:path w="94615" h="1036320">
                  <a:moveTo>
                    <a:pt x="15748" y="99453"/>
                  </a:moveTo>
                  <a:lnTo>
                    <a:pt x="0" y="99453"/>
                  </a:lnTo>
                  <a:lnTo>
                    <a:pt x="0" y="1034415"/>
                  </a:lnTo>
                  <a:lnTo>
                    <a:pt x="15748" y="1034415"/>
                  </a:lnTo>
                  <a:lnTo>
                    <a:pt x="15748" y="99453"/>
                  </a:lnTo>
                  <a:close/>
                </a:path>
                <a:path w="94615" h="1036320">
                  <a:moveTo>
                    <a:pt x="69723" y="21475"/>
                  </a:moveTo>
                  <a:lnTo>
                    <a:pt x="56388" y="21475"/>
                  </a:lnTo>
                  <a:lnTo>
                    <a:pt x="56388" y="98945"/>
                  </a:lnTo>
                  <a:lnTo>
                    <a:pt x="53340" y="98945"/>
                  </a:lnTo>
                  <a:lnTo>
                    <a:pt x="53340" y="314845"/>
                  </a:lnTo>
                  <a:lnTo>
                    <a:pt x="53340" y="1034935"/>
                  </a:lnTo>
                  <a:lnTo>
                    <a:pt x="69088" y="1034935"/>
                  </a:lnTo>
                  <a:lnTo>
                    <a:pt x="69088" y="314845"/>
                  </a:lnTo>
                  <a:lnTo>
                    <a:pt x="69723" y="314845"/>
                  </a:lnTo>
                  <a:lnTo>
                    <a:pt x="69723" y="98945"/>
                  </a:lnTo>
                  <a:lnTo>
                    <a:pt x="69723" y="21475"/>
                  </a:lnTo>
                  <a:close/>
                </a:path>
                <a:path w="94615" h="1036320">
                  <a:moveTo>
                    <a:pt x="94348" y="0"/>
                  </a:moveTo>
                  <a:lnTo>
                    <a:pt x="81661" y="0"/>
                  </a:lnTo>
                  <a:lnTo>
                    <a:pt x="81661" y="1036066"/>
                  </a:lnTo>
                  <a:lnTo>
                    <a:pt x="94348" y="1036066"/>
                  </a:lnTo>
                  <a:lnTo>
                    <a:pt x="9434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180576" y="2496248"/>
              <a:ext cx="216170" cy="109599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6996507" y="3853844"/>
              <a:ext cx="50165" cy="12700"/>
            </a:xfrm>
            <a:custGeom>
              <a:avLst/>
              <a:gdLst/>
              <a:ahLst/>
              <a:cxnLst/>
              <a:rect l="l" t="t" r="r" b="b"/>
              <a:pathLst>
                <a:path w="50165" h="12700">
                  <a:moveTo>
                    <a:pt x="0" y="12699"/>
                  </a:moveTo>
                  <a:lnTo>
                    <a:pt x="50163" y="12699"/>
                  </a:lnTo>
                  <a:lnTo>
                    <a:pt x="50163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6990588" y="3860113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12015" y="93"/>
                  </a:moveTo>
                  <a:lnTo>
                    <a:pt x="-176" y="93"/>
                  </a:lnTo>
                  <a:lnTo>
                    <a:pt x="-176" y="22559"/>
                  </a:lnTo>
                  <a:lnTo>
                    <a:pt x="12015" y="22559"/>
                  </a:lnTo>
                  <a:lnTo>
                    <a:pt x="1201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7040448" y="3860194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22478"/>
                  </a:moveTo>
                  <a:lnTo>
                    <a:pt x="12699" y="22478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224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7001256" y="3040188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40" h="1905">
                  <a:moveTo>
                    <a:pt x="2362" y="749"/>
                  </a:moveTo>
                  <a:lnTo>
                    <a:pt x="2362" y="368"/>
                  </a:lnTo>
                  <a:lnTo>
                    <a:pt x="1728" y="114"/>
                  </a:lnTo>
                  <a:lnTo>
                    <a:pt x="1093" y="114"/>
                  </a:lnTo>
                  <a:lnTo>
                    <a:pt x="331" y="114"/>
                  </a:lnTo>
                  <a:lnTo>
                    <a:pt x="-176" y="368"/>
                  </a:lnTo>
                  <a:lnTo>
                    <a:pt x="-176" y="749"/>
                  </a:lnTo>
                  <a:lnTo>
                    <a:pt x="-176" y="1130"/>
                  </a:lnTo>
                  <a:lnTo>
                    <a:pt x="331" y="1511"/>
                  </a:lnTo>
                  <a:lnTo>
                    <a:pt x="1093" y="1511"/>
                  </a:lnTo>
                  <a:lnTo>
                    <a:pt x="1728" y="1511"/>
                  </a:lnTo>
                  <a:lnTo>
                    <a:pt x="2362" y="1130"/>
                  </a:lnTo>
                  <a:lnTo>
                    <a:pt x="2362" y="749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6982968" y="2863404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744" y="118"/>
                  </a:moveTo>
                  <a:lnTo>
                    <a:pt x="-176" y="118"/>
                  </a:lnTo>
                  <a:lnTo>
                    <a:pt x="-176" y="12310"/>
                  </a:lnTo>
                  <a:lnTo>
                    <a:pt x="11744" y="12310"/>
                  </a:lnTo>
                  <a:lnTo>
                    <a:pt x="11744" y="11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8147304" y="2721672"/>
              <a:ext cx="2540" cy="24130"/>
            </a:xfrm>
            <a:custGeom>
              <a:avLst/>
              <a:gdLst/>
              <a:ahLst/>
              <a:cxnLst/>
              <a:rect l="l" t="t" r="r" b="b"/>
              <a:pathLst>
                <a:path w="2540" h="24130">
                  <a:moveTo>
                    <a:pt x="2334" y="24251"/>
                  </a:moveTo>
                  <a:lnTo>
                    <a:pt x="-205" y="12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7040448" y="3860194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22478"/>
                  </a:moveTo>
                  <a:lnTo>
                    <a:pt x="12699" y="22478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224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6990588" y="3860113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12015" y="93"/>
                  </a:moveTo>
                  <a:lnTo>
                    <a:pt x="-176" y="93"/>
                  </a:lnTo>
                  <a:lnTo>
                    <a:pt x="-176" y="22559"/>
                  </a:lnTo>
                  <a:lnTo>
                    <a:pt x="12015" y="22559"/>
                  </a:lnTo>
                  <a:lnTo>
                    <a:pt x="1201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6996507" y="3853844"/>
              <a:ext cx="50165" cy="12700"/>
            </a:xfrm>
            <a:custGeom>
              <a:avLst/>
              <a:gdLst/>
              <a:ahLst/>
              <a:cxnLst/>
              <a:rect l="l" t="t" r="r" b="b"/>
              <a:pathLst>
                <a:path w="50165" h="12700">
                  <a:moveTo>
                    <a:pt x="0" y="12699"/>
                  </a:moveTo>
                  <a:lnTo>
                    <a:pt x="50163" y="12699"/>
                  </a:lnTo>
                  <a:lnTo>
                    <a:pt x="50163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6982791" y="2895526"/>
              <a:ext cx="1167130" cy="146685"/>
            </a:xfrm>
            <a:custGeom>
              <a:avLst/>
              <a:gdLst/>
              <a:ahLst/>
              <a:cxnLst/>
              <a:rect l="l" t="t" r="r" b="b"/>
              <a:pathLst>
                <a:path w="1167129" h="146685">
                  <a:moveTo>
                    <a:pt x="11175" y="146173"/>
                  </a:moveTo>
                  <a:lnTo>
                    <a:pt x="0" y="146173"/>
                  </a:lnTo>
                </a:path>
                <a:path w="1167129" h="146685">
                  <a:moveTo>
                    <a:pt x="1166846" y="23113"/>
                  </a:moveTo>
                  <a:lnTo>
                    <a:pt x="116468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6996507" y="3853844"/>
              <a:ext cx="50165" cy="12700"/>
            </a:xfrm>
            <a:custGeom>
              <a:avLst/>
              <a:gdLst/>
              <a:ahLst/>
              <a:cxnLst/>
              <a:rect l="l" t="t" r="r" b="b"/>
              <a:pathLst>
                <a:path w="50165" h="12700">
                  <a:moveTo>
                    <a:pt x="0" y="12699"/>
                  </a:moveTo>
                  <a:lnTo>
                    <a:pt x="50163" y="12699"/>
                  </a:lnTo>
                  <a:lnTo>
                    <a:pt x="50163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6990588" y="3860113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12015" y="93"/>
                  </a:moveTo>
                  <a:lnTo>
                    <a:pt x="-176" y="93"/>
                  </a:lnTo>
                  <a:lnTo>
                    <a:pt x="-176" y="22559"/>
                  </a:lnTo>
                  <a:lnTo>
                    <a:pt x="12015" y="22559"/>
                  </a:lnTo>
                  <a:lnTo>
                    <a:pt x="1201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7040448" y="3860194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22478"/>
                  </a:moveTo>
                  <a:lnTo>
                    <a:pt x="12699" y="22478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224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6982791" y="2375855"/>
              <a:ext cx="1167130" cy="838200"/>
            </a:xfrm>
            <a:custGeom>
              <a:avLst/>
              <a:gdLst/>
              <a:ahLst/>
              <a:cxnLst/>
              <a:rect l="l" t="t" r="r" b="b"/>
              <a:pathLst>
                <a:path w="1167129" h="838200">
                  <a:moveTo>
                    <a:pt x="11175" y="837924"/>
                  </a:moveTo>
                  <a:lnTo>
                    <a:pt x="0" y="837924"/>
                  </a:lnTo>
                </a:path>
                <a:path w="1167129" h="838200">
                  <a:moveTo>
                    <a:pt x="1166846" y="195956"/>
                  </a:moveTo>
                  <a:lnTo>
                    <a:pt x="1164687" y="172588"/>
                  </a:lnTo>
                </a:path>
                <a:path w="1167129" h="838200">
                  <a:moveTo>
                    <a:pt x="11175" y="320158"/>
                  </a:moveTo>
                  <a:lnTo>
                    <a:pt x="0" y="320158"/>
                  </a:lnTo>
                </a:path>
                <a:path w="1167129" h="838200">
                  <a:moveTo>
                    <a:pt x="1166846" y="23367"/>
                  </a:moveTo>
                  <a:lnTo>
                    <a:pt x="1164687" y="0"/>
                  </a:lnTo>
                </a:path>
                <a:path w="1167129" h="838200">
                  <a:moveTo>
                    <a:pt x="11175" y="147697"/>
                  </a:moveTo>
                  <a:lnTo>
                    <a:pt x="0" y="14769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9320548" y="3853844"/>
              <a:ext cx="50165" cy="12700"/>
            </a:xfrm>
            <a:custGeom>
              <a:avLst/>
              <a:gdLst/>
              <a:ahLst/>
              <a:cxnLst/>
              <a:rect l="l" t="t" r="r" b="b"/>
              <a:pathLst>
                <a:path w="50165" h="12700">
                  <a:moveTo>
                    <a:pt x="0" y="12699"/>
                  </a:moveTo>
                  <a:lnTo>
                    <a:pt x="50163" y="12699"/>
                  </a:lnTo>
                  <a:lnTo>
                    <a:pt x="50163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9364980" y="3860113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11955" y="93"/>
                  </a:moveTo>
                  <a:lnTo>
                    <a:pt x="-236" y="93"/>
                  </a:lnTo>
                  <a:lnTo>
                    <a:pt x="-236" y="22559"/>
                  </a:lnTo>
                  <a:lnTo>
                    <a:pt x="11955" y="22559"/>
                  </a:lnTo>
                  <a:lnTo>
                    <a:pt x="1195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9314198" y="3860194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22478"/>
                  </a:moveTo>
                  <a:lnTo>
                    <a:pt x="12699" y="22478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224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8217200" y="2721794"/>
              <a:ext cx="1167130" cy="147955"/>
            </a:xfrm>
            <a:custGeom>
              <a:avLst/>
              <a:gdLst/>
              <a:ahLst/>
              <a:cxnLst/>
              <a:rect l="l" t="t" r="r" b="b"/>
              <a:pathLst>
                <a:path w="1167129" h="147955">
                  <a:moveTo>
                    <a:pt x="1155670" y="147443"/>
                  </a:moveTo>
                  <a:lnTo>
                    <a:pt x="1166846" y="147443"/>
                  </a:lnTo>
                </a:path>
                <a:path w="1167129" h="147955">
                  <a:moveTo>
                    <a:pt x="0" y="23367"/>
                  </a:moveTo>
                  <a:lnTo>
                    <a:pt x="2158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9314198" y="3860194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22478"/>
                  </a:moveTo>
                  <a:lnTo>
                    <a:pt x="12699" y="22478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224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9364980" y="3860113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11955" y="93"/>
                  </a:moveTo>
                  <a:lnTo>
                    <a:pt x="-236" y="93"/>
                  </a:lnTo>
                  <a:lnTo>
                    <a:pt x="-236" y="22559"/>
                  </a:lnTo>
                  <a:lnTo>
                    <a:pt x="11955" y="22559"/>
                  </a:lnTo>
                  <a:lnTo>
                    <a:pt x="1195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9320548" y="3853844"/>
              <a:ext cx="50165" cy="12700"/>
            </a:xfrm>
            <a:custGeom>
              <a:avLst/>
              <a:gdLst/>
              <a:ahLst/>
              <a:cxnLst/>
              <a:rect l="l" t="t" r="r" b="b"/>
              <a:pathLst>
                <a:path w="50165" h="12700">
                  <a:moveTo>
                    <a:pt x="0" y="12699"/>
                  </a:moveTo>
                  <a:lnTo>
                    <a:pt x="50163" y="12699"/>
                  </a:lnTo>
                  <a:lnTo>
                    <a:pt x="50163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8217200" y="2895526"/>
              <a:ext cx="1167130" cy="146685"/>
            </a:xfrm>
            <a:custGeom>
              <a:avLst/>
              <a:gdLst/>
              <a:ahLst/>
              <a:cxnLst/>
              <a:rect l="l" t="t" r="r" b="b"/>
              <a:pathLst>
                <a:path w="1167129" h="146685">
                  <a:moveTo>
                    <a:pt x="1155670" y="146173"/>
                  </a:moveTo>
                  <a:lnTo>
                    <a:pt x="1166846" y="146173"/>
                  </a:lnTo>
                </a:path>
                <a:path w="1167129" h="146685">
                  <a:moveTo>
                    <a:pt x="0" y="23113"/>
                  </a:moveTo>
                  <a:lnTo>
                    <a:pt x="2158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9320548" y="3853844"/>
              <a:ext cx="50165" cy="12700"/>
            </a:xfrm>
            <a:custGeom>
              <a:avLst/>
              <a:gdLst/>
              <a:ahLst/>
              <a:cxnLst/>
              <a:rect l="l" t="t" r="r" b="b"/>
              <a:pathLst>
                <a:path w="50165" h="12700">
                  <a:moveTo>
                    <a:pt x="0" y="12699"/>
                  </a:moveTo>
                  <a:lnTo>
                    <a:pt x="50163" y="12699"/>
                  </a:lnTo>
                  <a:lnTo>
                    <a:pt x="50163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9364980" y="3860113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11955" y="93"/>
                  </a:moveTo>
                  <a:lnTo>
                    <a:pt x="-236" y="93"/>
                  </a:lnTo>
                  <a:lnTo>
                    <a:pt x="-236" y="22559"/>
                  </a:lnTo>
                  <a:lnTo>
                    <a:pt x="11955" y="22559"/>
                  </a:lnTo>
                  <a:lnTo>
                    <a:pt x="11955" y="9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9314198" y="3860194"/>
              <a:ext cx="12700" cy="22860"/>
            </a:xfrm>
            <a:custGeom>
              <a:avLst/>
              <a:gdLst/>
              <a:ahLst/>
              <a:cxnLst/>
              <a:rect l="l" t="t" r="r" b="b"/>
              <a:pathLst>
                <a:path w="12700" h="22860">
                  <a:moveTo>
                    <a:pt x="0" y="22478"/>
                  </a:moveTo>
                  <a:lnTo>
                    <a:pt x="12699" y="22478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224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6972300" y="2502216"/>
              <a:ext cx="0" cy="1037590"/>
            </a:xfrm>
            <a:custGeom>
              <a:avLst/>
              <a:gdLst/>
              <a:ahLst/>
              <a:cxnLst/>
              <a:rect l="l" t="t" r="r" b="b"/>
              <a:pathLst>
                <a:path w="0" h="1037589">
                  <a:moveTo>
                    <a:pt x="-176" y="1037691"/>
                  </a:moveTo>
                  <a:lnTo>
                    <a:pt x="-176" y="12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6973646" y="2400247"/>
              <a:ext cx="1289050" cy="1138555"/>
            </a:xfrm>
            <a:custGeom>
              <a:avLst/>
              <a:gdLst/>
              <a:ahLst/>
              <a:cxnLst/>
              <a:rect l="l" t="t" r="r" b="b"/>
              <a:pathLst>
                <a:path w="1289050" h="1138554">
                  <a:moveTo>
                    <a:pt x="29718" y="202298"/>
                  </a:moveTo>
                  <a:lnTo>
                    <a:pt x="26543" y="202298"/>
                  </a:lnTo>
                  <a:lnTo>
                    <a:pt x="26543" y="193408"/>
                  </a:lnTo>
                  <a:lnTo>
                    <a:pt x="13716" y="193408"/>
                  </a:lnTo>
                  <a:lnTo>
                    <a:pt x="13716" y="202298"/>
                  </a:lnTo>
                  <a:lnTo>
                    <a:pt x="13716" y="1099121"/>
                  </a:lnTo>
                  <a:lnTo>
                    <a:pt x="0" y="1099121"/>
                  </a:lnTo>
                  <a:lnTo>
                    <a:pt x="0" y="1099794"/>
                  </a:lnTo>
                  <a:lnTo>
                    <a:pt x="13716" y="1099794"/>
                  </a:lnTo>
                  <a:lnTo>
                    <a:pt x="13716" y="1138288"/>
                  </a:lnTo>
                  <a:lnTo>
                    <a:pt x="29718" y="1138288"/>
                  </a:lnTo>
                  <a:lnTo>
                    <a:pt x="29718" y="202298"/>
                  </a:lnTo>
                  <a:close/>
                </a:path>
                <a:path w="1289050" h="1138554">
                  <a:moveTo>
                    <a:pt x="83807" y="202171"/>
                  </a:moveTo>
                  <a:lnTo>
                    <a:pt x="67805" y="202171"/>
                  </a:lnTo>
                  <a:lnTo>
                    <a:pt x="67805" y="1138275"/>
                  </a:lnTo>
                  <a:lnTo>
                    <a:pt x="83807" y="1138275"/>
                  </a:lnTo>
                  <a:lnTo>
                    <a:pt x="83807" y="202171"/>
                  </a:lnTo>
                  <a:close/>
                </a:path>
                <a:path w="1289050" h="1138554">
                  <a:moveTo>
                    <a:pt x="1133817" y="66294"/>
                  </a:moveTo>
                  <a:lnTo>
                    <a:pt x="1128483" y="8636"/>
                  </a:lnTo>
                  <a:lnTo>
                    <a:pt x="53340" y="123825"/>
                  </a:lnTo>
                  <a:lnTo>
                    <a:pt x="559295" y="123825"/>
                  </a:lnTo>
                  <a:lnTo>
                    <a:pt x="1096479" y="66294"/>
                  </a:lnTo>
                  <a:lnTo>
                    <a:pt x="1133817" y="66294"/>
                  </a:lnTo>
                  <a:close/>
                </a:path>
                <a:path w="1289050" h="1138554">
                  <a:moveTo>
                    <a:pt x="1165313" y="4572"/>
                  </a:moveTo>
                  <a:lnTo>
                    <a:pt x="1128102" y="4572"/>
                  </a:lnTo>
                  <a:lnTo>
                    <a:pt x="1128483" y="8636"/>
                  </a:lnTo>
                  <a:lnTo>
                    <a:pt x="1165313" y="4572"/>
                  </a:lnTo>
                  <a:close/>
                </a:path>
                <a:path w="1289050" h="1138554">
                  <a:moveTo>
                    <a:pt x="1288757" y="4572"/>
                  </a:moveTo>
                  <a:lnTo>
                    <a:pt x="1245704" y="0"/>
                  </a:lnTo>
                  <a:lnTo>
                    <a:pt x="1208366" y="0"/>
                  </a:lnTo>
                  <a:lnTo>
                    <a:pt x="1165313" y="4572"/>
                  </a:lnTo>
                  <a:lnTo>
                    <a:pt x="1288757" y="45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6973648" y="2397190"/>
              <a:ext cx="1289050" cy="1103630"/>
            </a:xfrm>
            <a:custGeom>
              <a:avLst/>
              <a:gdLst/>
              <a:ahLst/>
              <a:cxnLst/>
              <a:rect l="l" t="t" r="r" b="b"/>
              <a:pathLst>
                <a:path w="1289050" h="1103629">
                  <a:moveTo>
                    <a:pt x="0" y="1103094"/>
                  </a:moveTo>
                  <a:lnTo>
                    <a:pt x="20659" y="1103094"/>
                  </a:lnTo>
                  <a:lnTo>
                    <a:pt x="20659" y="1102413"/>
                  </a:lnTo>
                  <a:lnTo>
                    <a:pt x="0" y="1102413"/>
                  </a:lnTo>
                  <a:lnTo>
                    <a:pt x="0" y="1103094"/>
                  </a:lnTo>
                  <a:close/>
                </a:path>
                <a:path w="1289050" h="1103629">
                  <a:moveTo>
                    <a:pt x="1208501" y="0"/>
                  </a:moveTo>
                  <a:lnTo>
                    <a:pt x="1288763" y="863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8107680" y="2461068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9"/>
                  </a:moveTo>
                  <a:lnTo>
                    <a:pt x="-204" y="129"/>
                  </a:lnTo>
                  <a:lnTo>
                    <a:pt x="-204" y="13209"/>
                  </a:lnTo>
                  <a:lnTo>
                    <a:pt x="149143" y="13209"/>
                  </a:lnTo>
                  <a:lnTo>
                    <a:pt x="149143" y="12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6972124" y="2372807"/>
              <a:ext cx="1210310" cy="205740"/>
            </a:xfrm>
            <a:custGeom>
              <a:avLst/>
              <a:gdLst/>
              <a:ahLst/>
              <a:cxnLst/>
              <a:rect l="l" t="t" r="r" b="b"/>
              <a:pathLst>
                <a:path w="1210309" h="205739">
                  <a:moveTo>
                    <a:pt x="1129382" y="32003"/>
                  </a:moveTo>
                  <a:lnTo>
                    <a:pt x="1135224" y="93850"/>
                  </a:lnTo>
                </a:path>
                <a:path w="1210309" h="205739">
                  <a:moveTo>
                    <a:pt x="59815" y="205353"/>
                  </a:moveTo>
                  <a:lnTo>
                    <a:pt x="1202151" y="82547"/>
                  </a:lnTo>
                </a:path>
                <a:path w="1210309" h="205739">
                  <a:moveTo>
                    <a:pt x="54862" y="151507"/>
                  </a:moveTo>
                  <a:lnTo>
                    <a:pt x="1209771" y="27431"/>
                  </a:lnTo>
                </a:path>
                <a:path w="1210309" h="205739">
                  <a:moveTo>
                    <a:pt x="0" y="128012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6973646" y="2378911"/>
              <a:ext cx="1209040" cy="1159510"/>
            </a:xfrm>
            <a:custGeom>
              <a:avLst/>
              <a:gdLst/>
              <a:ahLst/>
              <a:cxnLst/>
              <a:rect l="l" t="t" r="r" b="b"/>
              <a:pathLst>
                <a:path w="1209040" h="1159510">
                  <a:moveTo>
                    <a:pt x="205727" y="125984"/>
                  </a:moveTo>
                  <a:lnTo>
                    <a:pt x="53340" y="142240"/>
                  </a:lnTo>
                  <a:lnTo>
                    <a:pt x="59690" y="142240"/>
                  </a:lnTo>
                  <a:lnTo>
                    <a:pt x="205727" y="126619"/>
                  </a:lnTo>
                  <a:lnTo>
                    <a:pt x="205727" y="125984"/>
                  </a:lnTo>
                  <a:close/>
                </a:path>
                <a:path w="1209040" h="1159510">
                  <a:moveTo>
                    <a:pt x="310883" y="115062"/>
                  </a:moveTo>
                  <a:lnTo>
                    <a:pt x="308851" y="93091"/>
                  </a:lnTo>
                  <a:lnTo>
                    <a:pt x="308216" y="93091"/>
                  </a:lnTo>
                  <a:lnTo>
                    <a:pt x="310248" y="115062"/>
                  </a:lnTo>
                  <a:lnTo>
                    <a:pt x="310883" y="115062"/>
                  </a:lnTo>
                  <a:close/>
                </a:path>
                <a:path w="1209040" h="1159510">
                  <a:moveTo>
                    <a:pt x="316090" y="92329"/>
                  </a:moveTo>
                  <a:lnTo>
                    <a:pt x="308851" y="93091"/>
                  </a:lnTo>
                  <a:lnTo>
                    <a:pt x="316090" y="93091"/>
                  </a:lnTo>
                  <a:lnTo>
                    <a:pt x="316090" y="92329"/>
                  </a:lnTo>
                  <a:close/>
                </a:path>
                <a:path w="1209040" h="1159510">
                  <a:moveTo>
                    <a:pt x="519417" y="93091"/>
                  </a:moveTo>
                  <a:lnTo>
                    <a:pt x="316090" y="93091"/>
                  </a:lnTo>
                  <a:lnTo>
                    <a:pt x="318122" y="114554"/>
                  </a:lnTo>
                  <a:lnTo>
                    <a:pt x="519417" y="93091"/>
                  </a:lnTo>
                  <a:close/>
                </a:path>
                <a:path w="1209040" h="1159510">
                  <a:moveTo>
                    <a:pt x="596620" y="84455"/>
                  </a:moveTo>
                  <a:lnTo>
                    <a:pt x="594461" y="62484"/>
                  </a:lnTo>
                  <a:lnTo>
                    <a:pt x="593826" y="62484"/>
                  </a:lnTo>
                  <a:lnTo>
                    <a:pt x="595985" y="84582"/>
                  </a:lnTo>
                  <a:lnTo>
                    <a:pt x="596620" y="84455"/>
                  </a:lnTo>
                  <a:close/>
                </a:path>
                <a:path w="1209040" h="1159510">
                  <a:moveTo>
                    <a:pt x="601827" y="62484"/>
                  </a:moveTo>
                  <a:lnTo>
                    <a:pt x="601700" y="61722"/>
                  </a:lnTo>
                  <a:lnTo>
                    <a:pt x="594461" y="62484"/>
                  </a:lnTo>
                  <a:lnTo>
                    <a:pt x="601827" y="62484"/>
                  </a:lnTo>
                  <a:close/>
                </a:path>
                <a:path w="1209040" h="1159510">
                  <a:moveTo>
                    <a:pt x="805281" y="62484"/>
                  </a:moveTo>
                  <a:lnTo>
                    <a:pt x="601827" y="62484"/>
                  </a:lnTo>
                  <a:lnTo>
                    <a:pt x="603859" y="83947"/>
                  </a:lnTo>
                  <a:lnTo>
                    <a:pt x="805281" y="62484"/>
                  </a:lnTo>
                  <a:close/>
                </a:path>
                <a:path w="1209040" h="1159510">
                  <a:moveTo>
                    <a:pt x="882243" y="53848"/>
                  </a:moveTo>
                  <a:lnTo>
                    <a:pt x="880211" y="31877"/>
                  </a:lnTo>
                  <a:lnTo>
                    <a:pt x="879576" y="31877"/>
                  </a:lnTo>
                  <a:lnTo>
                    <a:pt x="881608" y="53975"/>
                  </a:lnTo>
                  <a:lnTo>
                    <a:pt x="882243" y="53848"/>
                  </a:lnTo>
                  <a:close/>
                </a:path>
                <a:path w="1209040" h="1159510">
                  <a:moveTo>
                    <a:pt x="885545" y="114554"/>
                  </a:moveTo>
                  <a:lnTo>
                    <a:pt x="318122" y="114554"/>
                  </a:lnTo>
                  <a:lnTo>
                    <a:pt x="53403" y="143002"/>
                  </a:lnTo>
                  <a:lnTo>
                    <a:pt x="53340" y="142240"/>
                  </a:lnTo>
                  <a:lnTo>
                    <a:pt x="34163" y="144399"/>
                  </a:lnTo>
                  <a:lnTo>
                    <a:pt x="32004" y="122301"/>
                  </a:lnTo>
                  <a:lnTo>
                    <a:pt x="31369" y="122428"/>
                  </a:lnTo>
                  <a:lnTo>
                    <a:pt x="33528" y="144399"/>
                  </a:lnTo>
                  <a:lnTo>
                    <a:pt x="34036" y="144399"/>
                  </a:lnTo>
                  <a:lnTo>
                    <a:pt x="20574" y="145796"/>
                  </a:lnTo>
                  <a:lnTo>
                    <a:pt x="20574" y="159639"/>
                  </a:lnTo>
                  <a:lnTo>
                    <a:pt x="0" y="159639"/>
                  </a:lnTo>
                  <a:lnTo>
                    <a:pt x="0" y="160274"/>
                  </a:lnTo>
                  <a:lnTo>
                    <a:pt x="20574" y="160274"/>
                  </a:lnTo>
                  <a:lnTo>
                    <a:pt x="20574" y="440169"/>
                  </a:lnTo>
                  <a:lnTo>
                    <a:pt x="21336" y="440169"/>
                  </a:lnTo>
                  <a:lnTo>
                    <a:pt x="21336" y="1159357"/>
                  </a:lnTo>
                  <a:lnTo>
                    <a:pt x="77711" y="1159357"/>
                  </a:lnTo>
                  <a:lnTo>
                    <a:pt x="77711" y="396989"/>
                  </a:lnTo>
                  <a:lnTo>
                    <a:pt x="21336" y="396989"/>
                  </a:lnTo>
                  <a:lnTo>
                    <a:pt x="21336" y="203187"/>
                  </a:lnTo>
                  <a:lnTo>
                    <a:pt x="58928" y="203187"/>
                  </a:lnTo>
                  <a:lnTo>
                    <a:pt x="58127" y="194487"/>
                  </a:lnTo>
                  <a:lnTo>
                    <a:pt x="58928" y="203060"/>
                  </a:lnTo>
                  <a:lnTo>
                    <a:pt x="200139" y="188074"/>
                  </a:lnTo>
                  <a:lnTo>
                    <a:pt x="212077" y="188074"/>
                  </a:lnTo>
                  <a:lnTo>
                    <a:pt x="211569" y="187693"/>
                  </a:lnTo>
                  <a:lnTo>
                    <a:pt x="211442" y="186804"/>
                  </a:lnTo>
                  <a:lnTo>
                    <a:pt x="885545" y="114554"/>
                  </a:lnTo>
                  <a:close/>
                </a:path>
                <a:path w="1209040" h="1159510">
                  <a:moveTo>
                    <a:pt x="887450" y="31115"/>
                  </a:moveTo>
                  <a:lnTo>
                    <a:pt x="880211" y="31877"/>
                  </a:lnTo>
                  <a:lnTo>
                    <a:pt x="887450" y="31877"/>
                  </a:lnTo>
                  <a:lnTo>
                    <a:pt x="887450" y="31115"/>
                  </a:lnTo>
                  <a:close/>
                </a:path>
                <a:path w="1209040" h="1159510">
                  <a:moveTo>
                    <a:pt x="1090891" y="31877"/>
                  </a:moveTo>
                  <a:lnTo>
                    <a:pt x="887450" y="31877"/>
                  </a:lnTo>
                  <a:lnTo>
                    <a:pt x="889482" y="53467"/>
                  </a:lnTo>
                  <a:lnTo>
                    <a:pt x="1090891" y="31877"/>
                  </a:lnTo>
                  <a:close/>
                </a:path>
                <a:path w="1209040" h="1159510">
                  <a:moveTo>
                    <a:pt x="1171155" y="84074"/>
                  </a:moveTo>
                  <a:lnTo>
                    <a:pt x="603732" y="84074"/>
                  </a:lnTo>
                  <a:lnTo>
                    <a:pt x="519417" y="93091"/>
                  </a:lnTo>
                  <a:lnTo>
                    <a:pt x="1086827" y="93091"/>
                  </a:lnTo>
                  <a:lnTo>
                    <a:pt x="1171155" y="84074"/>
                  </a:lnTo>
                  <a:close/>
                </a:path>
                <a:path w="1209040" h="1159510">
                  <a:moveTo>
                    <a:pt x="1196682" y="31877"/>
                  </a:moveTo>
                  <a:lnTo>
                    <a:pt x="1195539" y="20574"/>
                  </a:lnTo>
                  <a:lnTo>
                    <a:pt x="1195539" y="19939"/>
                  </a:lnTo>
                  <a:lnTo>
                    <a:pt x="1175905" y="22047"/>
                  </a:lnTo>
                  <a:lnTo>
                    <a:pt x="1176362" y="21971"/>
                  </a:lnTo>
                  <a:lnTo>
                    <a:pt x="1174203" y="0"/>
                  </a:lnTo>
                  <a:lnTo>
                    <a:pt x="1173568" y="0"/>
                  </a:lnTo>
                  <a:lnTo>
                    <a:pt x="1175588" y="22085"/>
                  </a:lnTo>
                  <a:lnTo>
                    <a:pt x="1128102" y="27178"/>
                  </a:lnTo>
                  <a:lnTo>
                    <a:pt x="1134389" y="27178"/>
                  </a:lnTo>
                  <a:lnTo>
                    <a:pt x="1090891" y="31877"/>
                  </a:lnTo>
                  <a:lnTo>
                    <a:pt x="1196682" y="31877"/>
                  </a:lnTo>
                  <a:close/>
                </a:path>
                <a:path w="1209040" h="1159510">
                  <a:moveTo>
                    <a:pt x="1199476" y="62484"/>
                  </a:moveTo>
                  <a:lnTo>
                    <a:pt x="1198714" y="53467"/>
                  </a:lnTo>
                  <a:lnTo>
                    <a:pt x="889482" y="53467"/>
                  </a:lnTo>
                  <a:lnTo>
                    <a:pt x="805281" y="62484"/>
                  </a:lnTo>
                  <a:lnTo>
                    <a:pt x="1199476" y="62484"/>
                  </a:lnTo>
                  <a:close/>
                </a:path>
                <a:path w="1209040" h="1159510">
                  <a:moveTo>
                    <a:pt x="1208493" y="19304"/>
                  </a:moveTo>
                  <a:lnTo>
                    <a:pt x="1202016" y="19304"/>
                  </a:lnTo>
                  <a:lnTo>
                    <a:pt x="1195539" y="19939"/>
                  </a:lnTo>
                  <a:lnTo>
                    <a:pt x="1202016" y="19939"/>
                  </a:lnTo>
                  <a:lnTo>
                    <a:pt x="1208493" y="1930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6993459" y="2397190"/>
              <a:ext cx="1188720" cy="184150"/>
            </a:xfrm>
            <a:custGeom>
              <a:avLst/>
              <a:gdLst/>
              <a:ahLst/>
              <a:cxnLst/>
              <a:rect l="l" t="t" r="r" b="b"/>
              <a:pathLst>
                <a:path w="1188720" h="184150">
                  <a:moveTo>
                    <a:pt x="634" y="127377"/>
                  </a:moveTo>
                  <a:lnTo>
                    <a:pt x="1188308" y="0"/>
                  </a:lnTo>
                </a:path>
                <a:path w="1188720" h="184150">
                  <a:moveTo>
                    <a:pt x="38353" y="184145"/>
                  </a:moveTo>
                  <a:lnTo>
                    <a:pt x="1181070" y="61593"/>
                  </a:lnTo>
                </a:path>
                <a:path w="1188720" h="184150">
                  <a:moveTo>
                    <a:pt x="0" y="126742"/>
                  </a:moveTo>
                  <a:lnTo>
                    <a:pt x="185288" y="10693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6987540" y="2523552"/>
              <a:ext cx="13335" cy="295910"/>
            </a:xfrm>
            <a:custGeom>
              <a:avLst/>
              <a:gdLst/>
              <a:ahLst/>
              <a:cxnLst/>
              <a:rect l="l" t="t" r="r" b="b"/>
              <a:pathLst>
                <a:path w="13334" h="295910">
                  <a:moveTo>
                    <a:pt x="12269" y="127"/>
                  </a:moveTo>
                  <a:lnTo>
                    <a:pt x="-176" y="127"/>
                  </a:lnTo>
                  <a:lnTo>
                    <a:pt x="-176" y="295649"/>
                  </a:lnTo>
                  <a:lnTo>
                    <a:pt x="12904" y="295649"/>
                  </a:lnTo>
                  <a:lnTo>
                    <a:pt x="12904" y="762"/>
                  </a:lnTo>
                  <a:lnTo>
                    <a:pt x="12269" y="762"/>
                  </a:lnTo>
                  <a:lnTo>
                    <a:pt x="12269" y="12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5" name="object 21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67728" y="2494724"/>
              <a:ext cx="83641" cy="114171"/>
            </a:xfrm>
            <a:prstGeom prst="rect">
              <a:avLst/>
            </a:prstGeom>
          </p:spPr>
        </p:pic>
        <p:sp>
          <p:nvSpPr>
            <p:cNvPr id="216" name="object 216" descr=""/>
            <p:cNvSpPr/>
            <p:nvPr/>
          </p:nvSpPr>
          <p:spPr>
            <a:xfrm>
              <a:off x="7179382" y="2409382"/>
              <a:ext cx="683895" cy="156845"/>
            </a:xfrm>
            <a:custGeom>
              <a:avLst/>
              <a:gdLst/>
              <a:ahLst/>
              <a:cxnLst/>
              <a:rect l="l" t="t" r="r" b="b"/>
              <a:pathLst>
                <a:path w="683895" h="156844">
                  <a:moveTo>
                    <a:pt x="102994" y="61847"/>
                  </a:moveTo>
                  <a:lnTo>
                    <a:pt x="110233" y="61085"/>
                  </a:lnTo>
                </a:path>
                <a:path w="683895" h="156844">
                  <a:moveTo>
                    <a:pt x="110233" y="61085"/>
                  </a:moveTo>
                  <a:lnTo>
                    <a:pt x="112392" y="83309"/>
                  </a:lnTo>
                </a:path>
                <a:path w="683895" h="156844">
                  <a:moveTo>
                    <a:pt x="102994" y="61847"/>
                  </a:moveTo>
                  <a:lnTo>
                    <a:pt x="105153" y="83690"/>
                  </a:lnTo>
                  <a:lnTo>
                    <a:pt x="104518" y="83817"/>
                  </a:lnTo>
                  <a:lnTo>
                    <a:pt x="102359" y="61847"/>
                  </a:lnTo>
                  <a:lnTo>
                    <a:pt x="102994" y="61847"/>
                  </a:lnTo>
                  <a:close/>
                </a:path>
                <a:path w="683895" h="156844">
                  <a:moveTo>
                    <a:pt x="5714" y="155317"/>
                  </a:moveTo>
                  <a:lnTo>
                    <a:pt x="5714" y="156079"/>
                  </a:lnTo>
                </a:path>
                <a:path w="683895" h="156844">
                  <a:moveTo>
                    <a:pt x="6349" y="156460"/>
                  </a:moveTo>
                  <a:lnTo>
                    <a:pt x="5714" y="156079"/>
                  </a:lnTo>
                </a:path>
                <a:path w="683895" h="156844">
                  <a:moveTo>
                    <a:pt x="0" y="94612"/>
                  </a:moveTo>
                  <a:lnTo>
                    <a:pt x="0" y="95247"/>
                  </a:lnTo>
                </a:path>
                <a:path w="683895" h="156844">
                  <a:moveTo>
                    <a:pt x="674479" y="761"/>
                  </a:moveTo>
                  <a:lnTo>
                    <a:pt x="681718" y="0"/>
                  </a:lnTo>
                </a:path>
                <a:path w="683895" h="156844">
                  <a:moveTo>
                    <a:pt x="674479" y="761"/>
                  </a:moveTo>
                  <a:lnTo>
                    <a:pt x="676511" y="22732"/>
                  </a:lnTo>
                  <a:lnTo>
                    <a:pt x="675876" y="22732"/>
                  </a:lnTo>
                  <a:lnTo>
                    <a:pt x="673844" y="888"/>
                  </a:lnTo>
                  <a:lnTo>
                    <a:pt x="674479" y="761"/>
                  </a:lnTo>
                  <a:close/>
                </a:path>
                <a:path w="683895" h="156844">
                  <a:moveTo>
                    <a:pt x="388737" y="31241"/>
                  </a:moveTo>
                  <a:lnTo>
                    <a:pt x="395975" y="30479"/>
                  </a:lnTo>
                </a:path>
                <a:path w="683895" h="156844">
                  <a:moveTo>
                    <a:pt x="395975" y="30479"/>
                  </a:moveTo>
                  <a:lnTo>
                    <a:pt x="398134" y="52830"/>
                  </a:lnTo>
                </a:path>
                <a:path w="683895" h="156844">
                  <a:moveTo>
                    <a:pt x="388737" y="31241"/>
                  </a:moveTo>
                  <a:lnTo>
                    <a:pt x="390769" y="53211"/>
                  </a:lnTo>
                  <a:lnTo>
                    <a:pt x="390134" y="53338"/>
                  </a:lnTo>
                  <a:lnTo>
                    <a:pt x="388102" y="31368"/>
                  </a:lnTo>
                  <a:lnTo>
                    <a:pt x="388737" y="31241"/>
                  </a:lnTo>
                  <a:close/>
                </a:path>
                <a:path w="683895" h="156844">
                  <a:moveTo>
                    <a:pt x="681718" y="0"/>
                  </a:moveTo>
                  <a:lnTo>
                    <a:pt x="683750" y="2222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7" name="object 21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95488" y="2371283"/>
              <a:ext cx="92755" cy="94356"/>
            </a:xfrm>
            <a:prstGeom prst="rect">
              <a:avLst/>
            </a:prstGeom>
          </p:spPr>
        </p:pic>
        <p:sp>
          <p:nvSpPr>
            <p:cNvPr id="218" name="object 218" descr=""/>
            <p:cNvSpPr/>
            <p:nvPr/>
          </p:nvSpPr>
          <p:spPr>
            <a:xfrm>
              <a:off x="6995160" y="2697288"/>
              <a:ext cx="0" cy="841375"/>
            </a:xfrm>
            <a:custGeom>
              <a:avLst/>
              <a:gdLst/>
              <a:ahLst/>
              <a:cxnLst/>
              <a:rect l="l" t="t" r="r" b="b"/>
              <a:pathLst>
                <a:path w="0" h="841375">
                  <a:moveTo>
                    <a:pt x="-176" y="841095"/>
                  </a:moveTo>
                  <a:lnTo>
                    <a:pt x="-176" y="1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7042404" y="2774948"/>
              <a:ext cx="12700" cy="763270"/>
            </a:xfrm>
            <a:custGeom>
              <a:avLst/>
              <a:gdLst/>
              <a:ahLst/>
              <a:cxnLst/>
              <a:rect l="l" t="t" r="r" b="b"/>
              <a:pathLst>
                <a:path w="12700" h="763270">
                  <a:moveTo>
                    <a:pt x="12013" y="121"/>
                  </a:moveTo>
                  <a:lnTo>
                    <a:pt x="-177" y="121"/>
                  </a:lnTo>
                  <a:lnTo>
                    <a:pt x="-177" y="763054"/>
                  </a:lnTo>
                  <a:lnTo>
                    <a:pt x="12013" y="763054"/>
                  </a:lnTo>
                  <a:lnTo>
                    <a:pt x="12013" y="12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6998208" y="2775012"/>
              <a:ext cx="0" cy="763270"/>
            </a:xfrm>
            <a:custGeom>
              <a:avLst/>
              <a:gdLst/>
              <a:ahLst/>
              <a:cxnLst/>
              <a:rect l="l" t="t" r="r" b="b"/>
              <a:pathLst>
                <a:path w="0" h="763270">
                  <a:moveTo>
                    <a:pt x="-176" y="762990"/>
                  </a:moveTo>
                  <a:lnTo>
                    <a:pt x="-176" y="12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7045452" y="2774948"/>
              <a:ext cx="12700" cy="763270"/>
            </a:xfrm>
            <a:custGeom>
              <a:avLst/>
              <a:gdLst/>
              <a:ahLst/>
              <a:cxnLst/>
              <a:rect l="l" t="t" r="r" b="b"/>
              <a:pathLst>
                <a:path w="12700" h="763270">
                  <a:moveTo>
                    <a:pt x="12013" y="121"/>
                  </a:moveTo>
                  <a:lnTo>
                    <a:pt x="-178" y="121"/>
                  </a:lnTo>
                  <a:lnTo>
                    <a:pt x="-178" y="763054"/>
                  </a:lnTo>
                  <a:lnTo>
                    <a:pt x="12013" y="763054"/>
                  </a:lnTo>
                  <a:lnTo>
                    <a:pt x="12013" y="12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6972300" y="2675952"/>
              <a:ext cx="0" cy="864235"/>
            </a:xfrm>
            <a:custGeom>
              <a:avLst/>
              <a:gdLst/>
              <a:ahLst/>
              <a:cxnLst/>
              <a:rect l="l" t="t" r="r" b="b"/>
              <a:pathLst>
                <a:path w="0" h="864235">
                  <a:moveTo>
                    <a:pt x="-176" y="864209"/>
                  </a:moveTo>
                  <a:lnTo>
                    <a:pt x="-176" y="1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6973646" y="2631883"/>
              <a:ext cx="1202055" cy="867410"/>
            </a:xfrm>
            <a:custGeom>
              <a:avLst/>
              <a:gdLst/>
              <a:ahLst/>
              <a:cxnLst/>
              <a:rect l="l" t="t" r="r" b="b"/>
              <a:pathLst>
                <a:path w="1202054" h="867410">
                  <a:moveTo>
                    <a:pt x="20662" y="866343"/>
                  </a:moveTo>
                  <a:lnTo>
                    <a:pt x="0" y="866343"/>
                  </a:lnTo>
                  <a:lnTo>
                    <a:pt x="0" y="867016"/>
                  </a:lnTo>
                  <a:lnTo>
                    <a:pt x="20662" y="867016"/>
                  </a:lnTo>
                  <a:lnTo>
                    <a:pt x="20662" y="866343"/>
                  </a:lnTo>
                  <a:close/>
                </a:path>
                <a:path w="1202054" h="867410">
                  <a:moveTo>
                    <a:pt x="1201762" y="0"/>
                  </a:moveTo>
                  <a:lnTo>
                    <a:pt x="633831" y="0"/>
                  </a:lnTo>
                  <a:lnTo>
                    <a:pt x="20955" y="65532"/>
                  </a:lnTo>
                  <a:lnTo>
                    <a:pt x="588873" y="65532"/>
                  </a:lnTo>
                  <a:lnTo>
                    <a:pt x="1201762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6972124" y="2546539"/>
              <a:ext cx="1210310" cy="952500"/>
            </a:xfrm>
            <a:custGeom>
              <a:avLst/>
              <a:gdLst/>
              <a:ahLst/>
              <a:cxnLst/>
              <a:rect l="l" t="t" r="r" b="b"/>
              <a:pathLst>
                <a:path w="1210309" h="952500">
                  <a:moveTo>
                    <a:pt x="1523" y="952348"/>
                  </a:moveTo>
                  <a:lnTo>
                    <a:pt x="22181" y="952348"/>
                  </a:lnTo>
                  <a:lnTo>
                    <a:pt x="22181" y="951668"/>
                  </a:lnTo>
                  <a:lnTo>
                    <a:pt x="1523" y="951668"/>
                  </a:lnTo>
                  <a:lnTo>
                    <a:pt x="1523" y="952348"/>
                  </a:lnTo>
                  <a:close/>
                </a:path>
                <a:path w="1210309" h="952500">
                  <a:moveTo>
                    <a:pt x="60196" y="208147"/>
                  </a:moveTo>
                  <a:lnTo>
                    <a:pt x="1202405" y="85849"/>
                  </a:lnTo>
                </a:path>
                <a:path w="1210309" h="952500">
                  <a:moveTo>
                    <a:pt x="22478" y="151380"/>
                  </a:moveTo>
                  <a:lnTo>
                    <a:pt x="1209644" y="24383"/>
                  </a:lnTo>
                </a:path>
                <a:path w="1210309" h="952500">
                  <a:moveTo>
                    <a:pt x="0" y="128012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6973646" y="2551111"/>
              <a:ext cx="1289050" cy="440055"/>
            </a:xfrm>
            <a:custGeom>
              <a:avLst/>
              <a:gdLst/>
              <a:ahLst/>
              <a:cxnLst/>
              <a:rect l="l" t="t" r="r" b="b"/>
              <a:pathLst>
                <a:path w="1289050" h="440055">
                  <a:moveTo>
                    <a:pt x="311010" y="114935"/>
                  </a:moveTo>
                  <a:lnTo>
                    <a:pt x="308851" y="92964"/>
                  </a:lnTo>
                  <a:lnTo>
                    <a:pt x="308216" y="93091"/>
                  </a:lnTo>
                  <a:lnTo>
                    <a:pt x="310375" y="115062"/>
                  </a:lnTo>
                  <a:lnTo>
                    <a:pt x="311010" y="114935"/>
                  </a:lnTo>
                  <a:close/>
                </a:path>
                <a:path w="1289050" h="440055">
                  <a:moveTo>
                    <a:pt x="316217" y="92964"/>
                  </a:moveTo>
                  <a:lnTo>
                    <a:pt x="316090" y="92202"/>
                  </a:lnTo>
                  <a:lnTo>
                    <a:pt x="308851" y="92964"/>
                  </a:lnTo>
                  <a:lnTo>
                    <a:pt x="316217" y="92964"/>
                  </a:lnTo>
                  <a:close/>
                </a:path>
                <a:path w="1289050" h="440055">
                  <a:moveTo>
                    <a:pt x="550532" y="92964"/>
                  </a:moveTo>
                  <a:lnTo>
                    <a:pt x="316217" y="92964"/>
                  </a:lnTo>
                  <a:lnTo>
                    <a:pt x="318249" y="114554"/>
                  </a:lnTo>
                  <a:lnTo>
                    <a:pt x="348983" y="114554"/>
                  </a:lnTo>
                  <a:lnTo>
                    <a:pt x="550532" y="92964"/>
                  </a:lnTo>
                  <a:close/>
                </a:path>
                <a:path w="1289050" h="440055">
                  <a:moveTo>
                    <a:pt x="596747" y="84455"/>
                  </a:moveTo>
                  <a:lnTo>
                    <a:pt x="594715" y="62357"/>
                  </a:lnTo>
                  <a:lnTo>
                    <a:pt x="594080" y="62484"/>
                  </a:lnTo>
                  <a:lnTo>
                    <a:pt x="596112" y="84455"/>
                  </a:lnTo>
                  <a:lnTo>
                    <a:pt x="596747" y="84455"/>
                  </a:lnTo>
                  <a:close/>
                </a:path>
                <a:path w="1289050" h="440055">
                  <a:moveTo>
                    <a:pt x="601954" y="61595"/>
                  </a:moveTo>
                  <a:lnTo>
                    <a:pt x="594715" y="62357"/>
                  </a:lnTo>
                  <a:lnTo>
                    <a:pt x="601954" y="62357"/>
                  </a:lnTo>
                  <a:lnTo>
                    <a:pt x="601954" y="61595"/>
                  </a:lnTo>
                  <a:close/>
                </a:path>
                <a:path w="1289050" h="440055">
                  <a:moveTo>
                    <a:pt x="855065" y="114554"/>
                  </a:moveTo>
                  <a:lnTo>
                    <a:pt x="348983" y="114554"/>
                  </a:lnTo>
                  <a:lnTo>
                    <a:pt x="53721" y="146177"/>
                  </a:lnTo>
                  <a:lnTo>
                    <a:pt x="559676" y="146177"/>
                  </a:lnTo>
                  <a:lnTo>
                    <a:pt x="855065" y="114554"/>
                  </a:lnTo>
                  <a:close/>
                </a:path>
                <a:path w="1289050" h="440055">
                  <a:moveTo>
                    <a:pt x="882497" y="53848"/>
                  </a:moveTo>
                  <a:lnTo>
                    <a:pt x="880465" y="31877"/>
                  </a:lnTo>
                  <a:lnTo>
                    <a:pt x="879830" y="31877"/>
                  </a:lnTo>
                  <a:lnTo>
                    <a:pt x="881862" y="53848"/>
                  </a:lnTo>
                  <a:lnTo>
                    <a:pt x="882497" y="53848"/>
                  </a:lnTo>
                  <a:close/>
                </a:path>
                <a:path w="1289050" h="440055">
                  <a:moveTo>
                    <a:pt x="887704" y="30988"/>
                  </a:moveTo>
                  <a:lnTo>
                    <a:pt x="880465" y="31877"/>
                  </a:lnTo>
                  <a:lnTo>
                    <a:pt x="887704" y="31877"/>
                  </a:lnTo>
                  <a:lnTo>
                    <a:pt x="887704" y="30988"/>
                  </a:lnTo>
                  <a:close/>
                </a:path>
                <a:path w="1289050" h="440055">
                  <a:moveTo>
                    <a:pt x="1122006" y="31877"/>
                  </a:moveTo>
                  <a:lnTo>
                    <a:pt x="887704" y="31877"/>
                  </a:lnTo>
                  <a:lnTo>
                    <a:pt x="889736" y="53340"/>
                  </a:lnTo>
                  <a:lnTo>
                    <a:pt x="920597" y="53340"/>
                  </a:lnTo>
                  <a:lnTo>
                    <a:pt x="1122006" y="31877"/>
                  </a:lnTo>
                  <a:close/>
                </a:path>
                <a:path w="1289050" h="440055">
                  <a:moveTo>
                    <a:pt x="1128864" y="31877"/>
                  </a:moveTo>
                  <a:lnTo>
                    <a:pt x="1128737" y="31115"/>
                  </a:lnTo>
                  <a:lnTo>
                    <a:pt x="1122006" y="31877"/>
                  </a:lnTo>
                  <a:lnTo>
                    <a:pt x="1128864" y="31877"/>
                  </a:lnTo>
                  <a:close/>
                </a:path>
                <a:path w="1289050" h="440055">
                  <a:moveTo>
                    <a:pt x="1131658" y="62357"/>
                  </a:moveTo>
                  <a:lnTo>
                    <a:pt x="1130896" y="53340"/>
                  </a:lnTo>
                  <a:lnTo>
                    <a:pt x="920597" y="53340"/>
                  </a:lnTo>
                  <a:lnTo>
                    <a:pt x="836142" y="62357"/>
                  </a:lnTo>
                  <a:lnTo>
                    <a:pt x="1131658" y="62357"/>
                  </a:lnTo>
                  <a:close/>
                </a:path>
                <a:path w="1289050" h="440055">
                  <a:moveTo>
                    <a:pt x="1198968" y="53340"/>
                  </a:moveTo>
                  <a:lnTo>
                    <a:pt x="1196936" y="31877"/>
                  </a:lnTo>
                  <a:lnTo>
                    <a:pt x="1128864" y="31877"/>
                  </a:lnTo>
                  <a:lnTo>
                    <a:pt x="1130896" y="53340"/>
                  </a:lnTo>
                  <a:lnTo>
                    <a:pt x="1198968" y="53340"/>
                  </a:lnTo>
                  <a:close/>
                </a:path>
                <a:path w="1289050" h="440055">
                  <a:moveTo>
                    <a:pt x="1201254" y="250190"/>
                  </a:moveTo>
                  <a:lnTo>
                    <a:pt x="695426" y="250190"/>
                  </a:lnTo>
                  <a:lnTo>
                    <a:pt x="1130388" y="203581"/>
                  </a:lnTo>
                  <a:lnTo>
                    <a:pt x="1148168" y="203581"/>
                  </a:lnTo>
                  <a:lnTo>
                    <a:pt x="1148168" y="201676"/>
                  </a:lnTo>
                  <a:lnTo>
                    <a:pt x="1148168" y="199771"/>
                  </a:lnTo>
                  <a:lnTo>
                    <a:pt x="1189824" y="199771"/>
                  </a:lnTo>
                  <a:lnTo>
                    <a:pt x="1189824" y="197231"/>
                  </a:lnTo>
                  <a:lnTo>
                    <a:pt x="1189824" y="194691"/>
                  </a:lnTo>
                  <a:lnTo>
                    <a:pt x="106032" y="194691"/>
                  </a:lnTo>
                  <a:lnTo>
                    <a:pt x="169659" y="187960"/>
                  </a:lnTo>
                  <a:lnTo>
                    <a:pt x="212204" y="187960"/>
                  </a:lnTo>
                  <a:lnTo>
                    <a:pt x="211569" y="187579"/>
                  </a:lnTo>
                  <a:lnTo>
                    <a:pt x="211442" y="186690"/>
                  </a:lnTo>
                  <a:lnTo>
                    <a:pt x="180708" y="186690"/>
                  </a:lnTo>
                  <a:lnTo>
                    <a:pt x="558279" y="146304"/>
                  </a:lnTo>
                  <a:lnTo>
                    <a:pt x="53721" y="146304"/>
                  </a:lnTo>
                  <a:lnTo>
                    <a:pt x="58737" y="199758"/>
                  </a:lnTo>
                  <a:lnTo>
                    <a:pt x="82283" y="197231"/>
                  </a:lnTo>
                  <a:lnTo>
                    <a:pt x="82283" y="199771"/>
                  </a:lnTo>
                  <a:lnTo>
                    <a:pt x="58928" y="199771"/>
                  </a:lnTo>
                  <a:lnTo>
                    <a:pt x="58928" y="201676"/>
                  </a:lnTo>
                  <a:lnTo>
                    <a:pt x="58737" y="199771"/>
                  </a:lnTo>
                  <a:lnTo>
                    <a:pt x="53721" y="146304"/>
                  </a:lnTo>
                  <a:lnTo>
                    <a:pt x="53467" y="144399"/>
                  </a:lnTo>
                  <a:lnTo>
                    <a:pt x="53340" y="142240"/>
                  </a:lnTo>
                  <a:lnTo>
                    <a:pt x="34150" y="144233"/>
                  </a:lnTo>
                  <a:lnTo>
                    <a:pt x="32131" y="122301"/>
                  </a:lnTo>
                  <a:lnTo>
                    <a:pt x="31496" y="122428"/>
                  </a:lnTo>
                  <a:lnTo>
                    <a:pt x="33528" y="144272"/>
                  </a:lnTo>
                  <a:lnTo>
                    <a:pt x="20574" y="145669"/>
                  </a:lnTo>
                  <a:lnTo>
                    <a:pt x="20574" y="159512"/>
                  </a:lnTo>
                  <a:lnTo>
                    <a:pt x="0" y="159512"/>
                  </a:lnTo>
                  <a:lnTo>
                    <a:pt x="0" y="160274"/>
                  </a:lnTo>
                  <a:lnTo>
                    <a:pt x="20574" y="160274"/>
                  </a:lnTo>
                  <a:lnTo>
                    <a:pt x="20574" y="439928"/>
                  </a:lnTo>
                  <a:lnTo>
                    <a:pt x="21336" y="439928"/>
                  </a:lnTo>
                  <a:lnTo>
                    <a:pt x="21336" y="372491"/>
                  </a:lnTo>
                  <a:lnTo>
                    <a:pt x="58674" y="372491"/>
                  </a:lnTo>
                  <a:lnTo>
                    <a:pt x="1201254" y="250190"/>
                  </a:lnTo>
                  <a:close/>
                </a:path>
                <a:path w="1289050" h="440055">
                  <a:moveTo>
                    <a:pt x="1201254" y="77470"/>
                  </a:moveTo>
                  <a:lnTo>
                    <a:pt x="1199857" y="62357"/>
                  </a:lnTo>
                  <a:lnTo>
                    <a:pt x="1131658" y="62357"/>
                  </a:lnTo>
                  <a:lnTo>
                    <a:pt x="1133690" y="83947"/>
                  </a:lnTo>
                  <a:lnTo>
                    <a:pt x="634847" y="83947"/>
                  </a:lnTo>
                  <a:lnTo>
                    <a:pt x="836142" y="62357"/>
                  </a:lnTo>
                  <a:lnTo>
                    <a:pt x="601954" y="62357"/>
                  </a:lnTo>
                  <a:lnTo>
                    <a:pt x="603986" y="83947"/>
                  </a:lnTo>
                  <a:lnTo>
                    <a:pt x="628878" y="83947"/>
                  </a:lnTo>
                  <a:lnTo>
                    <a:pt x="628878" y="85217"/>
                  </a:lnTo>
                  <a:lnTo>
                    <a:pt x="587222" y="85217"/>
                  </a:lnTo>
                  <a:lnTo>
                    <a:pt x="587222" y="92837"/>
                  </a:lnTo>
                  <a:lnTo>
                    <a:pt x="1093304" y="92837"/>
                  </a:lnTo>
                  <a:lnTo>
                    <a:pt x="1093304" y="85217"/>
                  </a:lnTo>
                  <a:lnTo>
                    <a:pt x="1128991" y="85217"/>
                  </a:lnTo>
                  <a:lnTo>
                    <a:pt x="1097114" y="88646"/>
                  </a:lnTo>
                  <a:lnTo>
                    <a:pt x="1134198" y="88646"/>
                  </a:lnTo>
                  <a:lnTo>
                    <a:pt x="1133817" y="83947"/>
                  </a:lnTo>
                  <a:lnTo>
                    <a:pt x="1140675" y="83947"/>
                  </a:lnTo>
                  <a:lnTo>
                    <a:pt x="1201254" y="77470"/>
                  </a:lnTo>
                  <a:close/>
                </a:path>
                <a:path w="1289050" h="440055">
                  <a:moveTo>
                    <a:pt x="1221701" y="19939"/>
                  </a:moveTo>
                  <a:lnTo>
                    <a:pt x="1208747" y="18542"/>
                  </a:lnTo>
                  <a:lnTo>
                    <a:pt x="1195793" y="19939"/>
                  </a:lnTo>
                  <a:lnTo>
                    <a:pt x="1221701" y="19939"/>
                  </a:lnTo>
                  <a:close/>
                </a:path>
                <a:path w="1289050" h="440055">
                  <a:moveTo>
                    <a:pt x="1289011" y="27178"/>
                  </a:moveTo>
                  <a:lnTo>
                    <a:pt x="1245958" y="22606"/>
                  </a:lnTo>
                  <a:lnTo>
                    <a:pt x="1208747" y="22606"/>
                  </a:lnTo>
                  <a:lnTo>
                    <a:pt x="1196174" y="23876"/>
                  </a:lnTo>
                  <a:lnTo>
                    <a:pt x="1195793" y="19939"/>
                  </a:lnTo>
                  <a:lnTo>
                    <a:pt x="1176324" y="22034"/>
                  </a:lnTo>
                  <a:lnTo>
                    <a:pt x="1176616" y="21971"/>
                  </a:lnTo>
                  <a:lnTo>
                    <a:pt x="1174584" y="0"/>
                  </a:lnTo>
                  <a:lnTo>
                    <a:pt x="1173949" y="0"/>
                  </a:lnTo>
                  <a:lnTo>
                    <a:pt x="1175969" y="22072"/>
                  </a:lnTo>
                  <a:lnTo>
                    <a:pt x="1128356" y="27178"/>
                  </a:lnTo>
                  <a:lnTo>
                    <a:pt x="1128737" y="31115"/>
                  </a:lnTo>
                  <a:lnTo>
                    <a:pt x="1165567" y="27178"/>
                  </a:lnTo>
                  <a:lnTo>
                    <a:pt x="1289011" y="271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6993459" y="2573970"/>
              <a:ext cx="1188720" cy="176530"/>
            </a:xfrm>
            <a:custGeom>
              <a:avLst/>
              <a:gdLst/>
              <a:ahLst/>
              <a:cxnLst/>
              <a:rect l="l" t="t" r="r" b="b"/>
              <a:pathLst>
                <a:path w="1188720" h="176530">
                  <a:moveTo>
                    <a:pt x="33146" y="123059"/>
                  </a:moveTo>
                  <a:lnTo>
                    <a:pt x="1188435" y="0"/>
                  </a:lnTo>
                </a:path>
                <a:path w="1188720" h="176530">
                  <a:moveTo>
                    <a:pt x="38099" y="176398"/>
                  </a:moveTo>
                  <a:lnTo>
                    <a:pt x="1180943" y="54735"/>
                  </a:lnTo>
                </a:path>
                <a:path w="1188720" h="176530">
                  <a:moveTo>
                    <a:pt x="0" y="122551"/>
                  </a:moveTo>
                  <a:lnTo>
                    <a:pt x="185288" y="10286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6987540" y="2697288"/>
              <a:ext cx="13335" cy="292100"/>
            </a:xfrm>
            <a:custGeom>
              <a:avLst/>
              <a:gdLst/>
              <a:ahLst/>
              <a:cxnLst/>
              <a:rect l="l" t="t" r="r" b="b"/>
              <a:pathLst>
                <a:path w="13334" h="292100">
                  <a:moveTo>
                    <a:pt x="12269" y="123"/>
                  </a:moveTo>
                  <a:lnTo>
                    <a:pt x="-176" y="123"/>
                  </a:lnTo>
                  <a:lnTo>
                    <a:pt x="-176" y="292215"/>
                  </a:lnTo>
                  <a:lnTo>
                    <a:pt x="12904" y="292215"/>
                  </a:lnTo>
                  <a:lnTo>
                    <a:pt x="12904" y="758"/>
                  </a:lnTo>
                  <a:lnTo>
                    <a:pt x="12269" y="758"/>
                  </a:lnTo>
                  <a:lnTo>
                    <a:pt x="12269" y="12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8" name="object 22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67728" y="2666932"/>
              <a:ext cx="83641" cy="114175"/>
            </a:xfrm>
            <a:prstGeom prst="rect">
              <a:avLst/>
            </a:prstGeom>
          </p:spPr>
        </p:pic>
        <p:sp>
          <p:nvSpPr>
            <p:cNvPr id="229" name="object 229" descr=""/>
            <p:cNvSpPr/>
            <p:nvPr/>
          </p:nvSpPr>
          <p:spPr>
            <a:xfrm>
              <a:off x="7179382" y="2578542"/>
              <a:ext cx="927735" cy="160020"/>
            </a:xfrm>
            <a:custGeom>
              <a:avLst/>
              <a:gdLst/>
              <a:ahLst/>
              <a:cxnLst/>
              <a:rect l="l" t="t" r="r" b="b"/>
              <a:pathLst>
                <a:path w="927734" h="160019">
                  <a:moveTo>
                    <a:pt x="102994" y="65403"/>
                  </a:moveTo>
                  <a:lnTo>
                    <a:pt x="105026" y="87246"/>
                  </a:lnTo>
                  <a:lnTo>
                    <a:pt x="104391" y="87373"/>
                  </a:lnTo>
                  <a:lnTo>
                    <a:pt x="102359" y="65530"/>
                  </a:lnTo>
                  <a:lnTo>
                    <a:pt x="102994" y="65403"/>
                  </a:lnTo>
                  <a:close/>
                </a:path>
                <a:path w="927734" h="160019">
                  <a:moveTo>
                    <a:pt x="110233" y="64641"/>
                  </a:moveTo>
                  <a:lnTo>
                    <a:pt x="112265" y="86865"/>
                  </a:lnTo>
                </a:path>
                <a:path w="927734" h="160019">
                  <a:moveTo>
                    <a:pt x="102994" y="65403"/>
                  </a:moveTo>
                  <a:lnTo>
                    <a:pt x="110233" y="64641"/>
                  </a:lnTo>
                </a:path>
                <a:path w="927734" h="160019">
                  <a:moveTo>
                    <a:pt x="0" y="98168"/>
                  </a:moveTo>
                  <a:lnTo>
                    <a:pt x="0" y="98803"/>
                  </a:lnTo>
                </a:path>
                <a:path w="927734" h="160019">
                  <a:moveTo>
                    <a:pt x="6349" y="159761"/>
                  </a:moveTo>
                  <a:lnTo>
                    <a:pt x="5714" y="159380"/>
                  </a:lnTo>
                </a:path>
                <a:path w="927734" h="160019">
                  <a:moveTo>
                    <a:pt x="5714" y="158618"/>
                  </a:moveTo>
                  <a:lnTo>
                    <a:pt x="5714" y="159380"/>
                  </a:lnTo>
                </a:path>
                <a:path w="927734" h="160019">
                  <a:moveTo>
                    <a:pt x="388610" y="35051"/>
                  </a:moveTo>
                  <a:lnTo>
                    <a:pt x="390642" y="56894"/>
                  </a:lnTo>
                  <a:lnTo>
                    <a:pt x="390007" y="56894"/>
                  </a:lnTo>
                  <a:lnTo>
                    <a:pt x="387975" y="35051"/>
                  </a:lnTo>
                  <a:lnTo>
                    <a:pt x="388610" y="35051"/>
                  </a:lnTo>
                  <a:close/>
                </a:path>
                <a:path w="927734" h="160019">
                  <a:moveTo>
                    <a:pt x="395848" y="34289"/>
                  </a:moveTo>
                  <a:lnTo>
                    <a:pt x="397880" y="56513"/>
                  </a:lnTo>
                </a:path>
                <a:path w="927734" h="160019">
                  <a:moveTo>
                    <a:pt x="388610" y="35051"/>
                  </a:moveTo>
                  <a:lnTo>
                    <a:pt x="395848" y="34289"/>
                  </a:lnTo>
                </a:path>
                <a:path w="927734" h="160019">
                  <a:moveTo>
                    <a:pt x="921996" y="0"/>
                  </a:moveTo>
                  <a:lnTo>
                    <a:pt x="927711" y="6108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8107680" y="2633280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4"/>
                  </a:moveTo>
                  <a:lnTo>
                    <a:pt x="-204" y="124"/>
                  </a:lnTo>
                  <a:lnTo>
                    <a:pt x="-204" y="13205"/>
                  </a:lnTo>
                  <a:lnTo>
                    <a:pt x="149143" y="13205"/>
                  </a:lnTo>
                  <a:lnTo>
                    <a:pt x="149143" y="12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7852973" y="2569398"/>
              <a:ext cx="328930" cy="36830"/>
            </a:xfrm>
            <a:custGeom>
              <a:avLst/>
              <a:gdLst/>
              <a:ahLst/>
              <a:cxnLst/>
              <a:rect l="l" t="t" r="r" b="b"/>
              <a:pathLst>
                <a:path w="328929" h="36830">
                  <a:moveTo>
                    <a:pt x="248405" y="8889"/>
                  </a:moveTo>
                  <a:lnTo>
                    <a:pt x="328667" y="0"/>
                  </a:lnTo>
                </a:path>
                <a:path w="328929" h="36830">
                  <a:moveTo>
                    <a:pt x="634" y="13588"/>
                  </a:moveTo>
                  <a:lnTo>
                    <a:pt x="2666" y="36194"/>
                  </a:lnTo>
                  <a:lnTo>
                    <a:pt x="2031" y="36321"/>
                  </a:lnTo>
                  <a:lnTo>
                    <a:pt x="0" y="13715"/>
                  </a:lnTo>
                  <a:lnTo>
                    <a:pt x="634" y="13588"/>
                  </a:lnTo>
                  <a:close/>
                </a:path>
                <a:path w="328929" h="36830">
                  <a:moveTo>
                    <a:pt x="7873" y="12826"/>
                  </a:moveTo>
                  <a:lnTo>
                    <a:pt x="9905" y="35686"/>
                  </a:lnTo>
                </a:path>
                <a:path w="328929" h="36830">
                  <a:moveTo>
                    <a:pt x="634" y="13588"/>
                  </a:moveTo>
                  <a:lnTo>
                    <a:pt x="7873" y="1282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7856220" y="2578416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9969" y="126"/>
                  </a:moveTo>
                  <a:lnTo>
                    <a:pt x="-198" y="126"/>
                  </a:lnTo>
                  <a:lnTo>
                    <a:pt x="-198" y="12317"/>
                  </a:lnTo>
                  <a:lnTo>
                    <a:pt x="9969" y="12317"/>
                  </a:lnTo>
                  <a:lnTo>
                    <a:pt x="9969" y="1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6972124" y="2551111"/>
              <a:ext cx="1290320" cy="371475"/>
            </a:xfrm>
            <a:custGeom>
              <a:avLst/>
              <a:gdLst/>
              <a:ahLst/>
              <a:cxnLst/>
              <a:rect l="l" t="t" r="r" b="b"/>
              <a:pathLst>
                <a:path w="1290320" h="371475">
                  <a:moveTo>
                    <a:pt x="1196944" y="19938"/>
                  </a:moveTo>
                  <a:lnTo>
                    <a:pt x="1202659" y="80515"/>
                  </a:lnTo>
                </a:path>
                <a:path w="1290320" h="371475">
                  <a:moveTo>
                    <a:pt x="1175736" y="0"/>
                  </a:moveTo>
                  <a:lnTo>
                    <a:pt x="1177768" y="21970"/>
                  </a:lnTo>
                  <a:lnTo>
                    <a:pt x="1177133" y="21970"/>
                  </a:lnTo>
                  <a:lnTo>
                    <a:pt x="1175101" y="0"/>
                  </a:lnTo>
                  <a:lnTo>
                    <a:pt x="1175736" y="0"/>
                  </a:lnTo>
                  <a:close/>
                </a:path>
                <a:path w="1290320" h="371475">
                  <a:moveTo>
                    <a:pt x="1209898" y="18541"/>
                  </a:moveTo>
                  <a:lnTo>
                    <a:pt x="1290160" y="27050"/>
                  </a:lnTo>
                </a:path>
                <a:path w="1290320" h="371475">
                  <a:moveTo>
                    <a:pt x="59815" y="371338"/>
                  </a:moveTo>
                  <a:lnTo>
                    <a:pt x="1202405" y="249421"/>
                  </a:lnTo>
                </a:path>
                <a:path w="1290320" h="371475">
                  <a:moveTo>
                    <a:pt x="54862" y="317872"/>
                  </a:moveTo>
                  <a:lnTo>
                    <a:pt x="1209898" y="194686"/>
                  </a:lnTo>
                </a:path>
                <a:path w="1290320" h="371475">
                  <a:moveTo>
                    <a:pt x="0" y="295648"/>
                  </a:moveTo>
                  <a:lnTo>
                    <a:pt x="1210025" y="16915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6994982" y="2724847"/>
              <a:ext cx="1267460" cy="813435"/>
            </a:xfrm>
            <a:custGeom>
              <a:avLst/>
              <a:gdLst/>
              <a:ahLst/>
              <a:cxnLst/>
              <a:rect l="l" t="t" r="r" b="b"/>
              <a:pathLst>
                <a:path w="1267459" h="813435">
                  <a:moveTo>
                    <a:pt x="56375" y="224028"/>
                  </a:moveTo>
                  <a:lnTo>
                    <a:pt x="0" y="224028"/>
                  </a:lnTo>
                  <a:lnTo>
                    <a:pt x="0" y="813168"/>
                  </a:lnTo>
                  <a:lnTo>
                    <a:pt x="56375" y="813168"/>
                  </a:lnTo>
                  <a:lnTo>
                    <a:pt x="56375" y="224028"/>
                  </a:lnTo>
                  <a:close/>
                </a:path>
                <a:path w="1267459" h="813435">
                  <a:moveTo>
                    <a:pt x="1112481" y="88646"/>
                  </a:moveTo>
                  <a:lnTo>
                    <a:pt x="1106766" y="27813"/>
                  </a:lnTo>
                  <a:lnTo>
                    <a:pt x="0" y="146304"/>
                  </a:lnTo>
                  <a:lnTo>
                    <a:pt x="0" y="202946"/>
                  </a:lnTo>
                  <a:lnTo>
                    <a:pt x="37719" y="202946"/>
                  </a:lnTo>
                  <a:lnTo>
                    <a:pt x="1106258" y="88646"/>
                  </a:lnTo>
                  <a:lnTo>
                    <a:pt x="1112481" y="88646"/>
                  </a:lnTo>
                  <a:close/>
                </a:path>
                <a:path w="1267459" h="813435">
                  <a:moveTo>
                    <a:pt x="1267294" y="27178"/>
                  </a:moveTo>
                  <a:lnTo>
                    <a:pt x="1187157" y="18542"/>
                  </a:lnTo>
                  <a:lnTo>
                    <a:pt x="1174330" y="19939"/>
                  </a:lnTo>
                  <a:lnTo>
                    <a:pt x="1180553" y="19939"/>
                  </a:lnTo>
                  <a:lnTo>
                    <a:pt x="1174203" y="20574"/>
                  </a:lnTo>
                  <a:lnTo>
                    <a:pt x="1174203" y="19939"/>
                  </a:lnTo>
                  <a:lnTo>
                    <a:pt x="1155026" y="21971"/>
                  </a:lnTo>
                  <a:lnTo>
                    <a:pt x="1152867" y="0"/>
                  </a:lnTo>
                  <a:lnTo>
                    <a:pt x="1152232" y="127"/>
                  </a:lnTo>
                  <a:lnTo>
                    <a:pt x="1154264" y="22098"/>
                  </a:lnTo>
                  <a:lnTo>
                    <a:pt x="1106766" y="27178"/>
                  </a:lnTo>
                  <a:lnTo>
                    <a:pt x="1106766" y="27813"/>
                  </a:lnTo>
                  <a:lnTo>
                    <a:pt x="1113370" y="27178"/>
                  </a:lnTo>
                  <a:lnTo>
                    <a:pt x="1267294" y="271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6994983" y="2743130"/>
              <a:ext cx="1187450" cy="184150"/>
            </a:xfrm>
            <a:custGeom>
              <a:avLst/>
              <a:gdLst/>
              <a:ahLst/>
              <a:cxnLst/>
              <a:rect l="l" t="t" r="r" b="b"/>
              <a:pathLst>
                <a:path w="1187450" h="184150">
                  <a:moveTo>
                    <a:pt x="0" y="127250"/>
                  </a:moveTo>
                  <a:lnTo>
                    <a:pt x="1186912" y="0"/>
                  </a:lnTo>
                </a:path>
                <a:path w="1187450" h="184150">
                  <a:moveTo>
                    <a:pt x="37718" y="184018"/>
                  </a:moveTo>
                  <a:lnTo>
                    <a:pt x="1179673" y="6159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6" name="object 23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95488" y="2718746"/>
              <a:ext cx="173526" cy="101985"/>
            </a:xfrm>
            <a:prstGeom prst="rect">
              <a:avLst/>
            </a:prstGeom>
          </p:spPr>
        </p:pic>
        <p:sp>
          <p:nvSpPr>
            <p:cNvPr id="237" name="object 237" descr=""/>
            <p:cNvSpPr/>
            <p:nvPr/>
          </p:nvSpPr>
          <p:spPr>
            <a:xfrm>
              <a:off x="6998208" y="2948748"/>
              <a:ext cx="0" cy="589915"/>
            </a:xfrm>
            <a:custGeom>
              <a:avLst/>
              <a:gdLst/>
              <a:ahLst/>
              <a:cxnLst/>
              <a:rect l="l" t="t" r="r" b="b"/>
              <a:pathLst>
                <a:path w="0" h="589914">
                  <a:moveTo>
                    <a:pt x="-176" y="589635"/>
                  </a:moveTo>
                  <a:lnTo>
                    <a:pt x="-176" y="11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7041960" y="2948875"/>
              <a:ext cx="15875" cy="589915"/>
            </a:xfrm>
            <a:custGeom>
              <a:avLst/>
              <a:gdLst/>
              <a:ahLst/>
              <a:cxnLst/>
              <a:rect l="l" t="t" r="r" b="b"/>
              <a:pathLst>
                <a:path w="15875" h="589914">
                  <a:moveTo>
                    <a:pt x="15748" y="0"/>
                  </a:moveTo>
                  <a:lnTo>
                    <a:pt x="12700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589521"/>
                  </a:lnTo>
                  <a:lnTo>
                    <a:pt x="3048" y="589521"/>
                  </a:lnTo>
                  <a:lnTo>
                    <a:pt x="12700" y="589521"/>
                  </a:lnTo>
                  <a:lnTo>
                    <a:pt x="15748" y="589521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6972124" y="2849807"/>
              <a:ext cx="22860" cy="690245"/>
            </a:xfrm>
            <a:custGeom>
              <a:avLst/>
              <a:gdLst/>
              <a:ahLst/>
              <a:cxnLst/>
              <a:rect l="l" t="t" r="r" b="b"/>
              <a:pathLst>
                <a:path w="22859" h="690245">
                  <a:moveTo>
                    <a:pt x="22859" y="688576"/>
                  </a:moveTo>
                  <a:lnTo>
                    <a:pt x="22859" y="21335"/>
                  </a:lnTo>
                </a:path>
                <a:path w="22859" h="690245">
                  <a:moveTo>
                    <a:pt x="0" y="689846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6973646" y="2846767"/>
              <a:ext cx="59055" cy="653415"/>
            </a:xfrm>
            <a:custGeom>
              <a:avLst/>
              <a:gdLst/>
              <a:ahLst/>
              <a:cxnLst/>
              <a:rect l="l" t="t" r="r" b="b"/>
              <a:pathLst>
                <a:path w="59054" h="653414">
                  <a:moveTo>
                    <a:pt x="20789" y="652475"/>
                  </a:moveTo>
                  <a:lnTo>
                    <a:pt x="0" y="652475"/>
                  </a:lnTo>
                  <a:lnTo>
                    <a:pt x="0" y="653148"/>
                  </a:lnTo>
                  <a:lnTo>
                    <a:pt x="20789" y="653148"/>
                  </a:lnTo>
                  <a:lnTo>
                    <a:pt x="20789" y="652475"/>
                  </a:lnTo>
                  <a:close/>
                </a:path>
                <a:path w="59054" h="653414">
                  <a:moveTo>
                    <a:pt x="59055" y="80899"/>
                  </a:moveTo>
                  <a:lnTo>
                    <a:pt x="53721" y="24130"/>
                  </a:lnTo>
                  <a:lnTo>
                    <a:pt x="53594" y="22098"/>
                  </a:lnTo>
                  <a:lnTo>
                    <a:pt x="53340" y="19939"/>
                  </a:lnTo>
                  <a:lnTo>
                    <a:pt x="34036" y="22098"/>
                  </a:lnTo>
                  <a:lnTo>
                    <a:pt x="32004" y="0"/>
                  </a:lnTo>
                  <a:lnTo>
                    <a:pt x="31369" y="127"/>
                  </a:lnTo>
                  <a:lnTo>
                    <a:pt x="33401" y="22098"/>
                  </a:lnTo>
                  <a:lnTo>
                    <a:pt x="33528" y="22098"/>
                  </a:lnTo>
                  <a:lnTo>
                    <a:pt x="20574" y="23495"/>
                  </a:lnTo>
                  <a:lnTo>
                    <a:pt x="20447" y="317868"/>
                  </a:lnTo>
                  <a:lnTo>
                    <a:pt x="21082" y="317868"/>
                  </a:lnTo>
                  <a:lnTo>
                    <a:pt x="21082" y="80899"/>
                  </a:lnTo>
                  <a:lnTo>
                    <a:pt x="59055" y="808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1" name="object 24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65264" y="2738558"/>
              <a:ext cx="118690" cy="123321"/>
            </a:xfrm>
            <a:prstGeom prst="rect">
              <a:avLst/>
            </a:prstGeom>
          </p:spPr>
        </p:pic>
        <p:sp>
          <p:nvSpPr>
            <p:cNvPr id="242" name="object 242" descr=""/>
            <p:cNvSpPr/>
            <p:nvPr/>
          </p:nvSpPr>
          <p:spPr>
            <a:xfrm>
              <a:off x="6973646" y="2755327"/>
              <a:ext cx="888365" cy="129539"/>
            </a:xfrm>
            <a:custGeom>
              <a:avLst/>
              <a:gdLst/>
              <a:ahLst/>
              <a:cxnLst/>
              <a:rect l="l" t="t" r="r" b="b"/>
              <a:pathLst>
                <a:path w="888365" h="129539">
                  <a:moveTo>
                    <a:pt x="20624" y="128600"/>
                  </a:moveTo>
                  <a:lnTo>
                    <a:pt x="0" y="128600"/>
                  </a:lnTo>
                  <a:lnTo>
                    <a:pt x="0" y="129286"/>
                  </a:lnTo>
                  <a:lnTo>
                    <a:pt x="20624" y="129286"/>
                  </a:lnTo>
                  <a:lnTo>
                    <a:pt x="20624" y="128600"/>
                  </a:lnTo>
                  <a:close/>
                </a:path>
                <a:path w="888365" h="129539">
                  <a:moveTo>
                    <a:pt x="311010" y="84074"/>
                  </a:moveTo>
                  <a:lnTo>
                    <a:pt x="308978" y="61976"/>
                  </a:lnTo>
                  <a:lnTo>
                    <a:pt x="308343" y="62103"/>
                  </a:lnTo>
                  <a:lnTo>
                    <a:pt x="310375" y="84074"/>
                  </a:lnTo>
                  <a:lnTo>
                    <a:pt x="311010" y="84074"/>
                  </a:lnTo>
                  <a:close/>
                </a:path>
                <a:path w="888365" h="129539">
                  <a:moveTo>
                    <a:pt x="316344" y="61976"/>
                  </a:moveTo>
                  <a:lnTo>
                    <a:pt x="316217" y="61214"/>
                  </a:lnTo>
                  <a:lnTo>
                    <a:pt x="308978" y="61976"/>
                  </a:lnTo>
                  <a:lnTo>
                    <a:pt x="316344" y="61976"/>
                  </a:lnTo>
                  <a:close/>
                </a:path>
                <a:path w="888365" h="129539">
                  <a:moveTo>
                    <a:pt x="596874" y="53340"/>
                  </a:moveTo>
                  <a:lnTo>
                    <a:pt x="594842" y="31369"/>
                  </a:lnTo>
                  <a:lnTo>
                    <a:pt x="594207" y="31369"/>
                  </a:lnTo>
                  <a:lnTo>
                    <a:pt x="596239" y="53467"/>
                  </a:lnTo>
                  <a:lnTo>
                    <a:pt x="596874" y="53340"/>
                  </a:lnTo>
                  <a:close/>
                </a:path>
                <a:path w="888365" h="129539">
                  <a:moveTo>
                    <a:pt x="602208" y="31369"/>
                  </a:moveTo>
                  <a:lnTo>
                    <a:pt x="602081" y="30607"/>
                  </a:lnTo>
                  <a:lnTo>
                    <a:pt x="594842" y="31369"/>
                  </a:lnTo>
                  <a:lnTo>
                    <a:pt x="602208" y="31369"/>
                  </a:lnTo>
                  <a:close/>
                </a:path>
                <a:path w="888365" h="129539">
                  <a:moveTo>
                    <a:pt x="882751" y="22733"/>
                  </a:moveTo>
                  <a:lnTo>
                    <a:pt x="880719" y="762"/>
                  </a:lnTo>
                  <a:lnTo>
                    <a:pt x="880084" y="889"/>
                  </a:lnTo>
                  <a:lnTo>
                    <a:pt x="882116" y="22860"/>
                  </a:lnTo>
                  <a:lnTo>
                    <a:pt x="882751" y="22733"/>
                  </a:lnTo>
                  <a:close/>
                </a:path>
                <a:path w="888365" h="129539">
                  <a:moveTo>
                    <a:pt x="887958" y="0"/>
                  </a:moveTo>
                  <a:lnTo>
                    <a:pt x="880719" y="762"/>
                  </a:lnTo>
                  <a:lnTo>
                    <a:pt x="887958" y="762"/>
                  </a:lnTo>
                  <a:lnTo>
                    <a:pt x="88795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3" name="object 24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65264" y="2566350"/>
              <a:ext cx="118690" cy="123317"/>
            </a:xfrm>
            <a:prstGeom prst="rect">
              <a:avLst/>
            </a:prstGeom>
          </p:spPr>
        </p:pic>
        <p:sp>
          <p:nvSpPr>
            <p:cNvPr id="244" name="object 244" descr=""/>
            <p:cNvSpPr/>
            <p:nvPr/>
          </p:nvSpPr>
          <p:spPr>
            <a:xfrm>
              <a:off x="6973646" y="2285947"/>
              <a:ext cx="1202055" cy="1048385"/>
            </a:xfrm>
            <a:custGeom>
              <a:avLst/>
              <a:gdLst/>
              <a:ahLst/>
              <a:cxnLst/>
              <a:rect l="l" t="t" r="r" b="b"/>
              <a:pathLst>
                <a:path w="1202054" h="1048385">
                  <a:moveTo>
                    <a:pt x="20662" y="1047521"/>
                  </a:moveTo>
                  <a:lnTo>
                    <a:pt x="0" y="1047521"/>
                  </a:lnTo>
                  <a:lnTo>
                    <a:pt x="0" y="1048232"/>
                  </a:lnTo>
                  <a:lnTo>
                    <a:pt x="20662" y="1048232"/>
                  </a:lnTo>
                  <a:lnTo>
                    <a:pt x="20662" y="1047521"/>
                  </a:lnTo>
                  <a:close/>
                </a:path>
                <a:path w="1202054" h="1048385">
                  <a:moveTo>
                    <a:pt x="20662" y="889292"/>
                  </a:moveTo>
                  <a:lnTo>
                    <a:pt x="0" y="889292"/>
                  </a:lnTo>
                  <a:lnTo>
                    <a:pt x="0" y="889990"/>
                  </a:lnTo>
                  <a:lnTo>
                    <a:pt x="20662" y="889990"/>
                  </a:lnTo>
                  <a:lnTo>
                    <a:pt x="20662" y="889292"/>
                  </a:lnTo>
                  <a:close/>
                </a:path>
                <a:path w="1202054" h="1048385">
                  <a:moveTo>
                    <a:pt x="1201762" y="0"/>
                  </a:moveTo>
                  <a:lnTo>
                    <a:pt x="634085" y="0"/>
                  </a:lnTo>
                  <a:lnTo>
                    <a:pt x="20955" y="65659"/>
                  </a:lnTo>
                  <a:lnTo>
                    <a:pt x="588746" y="65659"/>
                  </a:lnTo>
                  <a:lnTo>
                    <a:pt x="1201762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6973648" y="2849807"/>
              <a:ext cx="205740" cy="650875"/>
            </a:xfrm>
            <a:custGeom>
              <a:avLst/>
              <a:gdLst/>
              <a:ahLst/>
              <a:cxnLst/>
              <a:rect l="l" t="t" r="r" b="b"/>
              <a:pathLst>
                <a:path w="205740" h="650875">
                  <a:moveTo>
                    <a:pt x="0" y="650350"/>
                  </a:moveTo>
                  <a:lnTo>
                    <a:pt x="20667" y="650350"/>
                  </a:lnTo>
                  <a:lnTo>
                    <a:pt x="20667" y="649670"/>
                  </a:lnTo>
                  <a:lnTo>
                    <a:pt x="0" y="649670"/>
                  </a:lnTo>
                  <a:lnTo>
                    <a:pt x="0" y="650350"/>
                  </a:lnTo>
                  <a:close/>
                </a:path>
                <a:path w="205740" h="650875">
                  <a:moveTo>
                    <a:pt x="20319" y="19811"/>
                  </a:moveTo>
                  <a:lnTo>
                    <a:pt x="20560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6987362" y="2869246"/>
              <a:ext cx="13335" cy="294640"/>
            </a:xfrm>
            <a:custGeom>
              <a:avLst/>
              <a:gdLst/>
              <a:ahLst/>
              <a:cxnLst/>
              <a:rect l="l" t="t" r="r" b="b"/>
              <a:pathLst>
                <a:path w="13334" h="294639">
                  <a:moveTo>
                    <a:pt x="13081" y="1270"/>
                  </a:moveTo>
                  <a:lnTo>
                    <a:pt x="12446" y="1270"/>
                  </a:lnTo>
                  <a:lnTo>
                    <a:pt x="12446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94640"/>
                  </a:lnTo>
                  <a:lnTo>
                    <a:pt x="13081" y="294640"/>
                  </a:lnTo>
                  <a:lnTo>
                    <a:pt x="13081" y="127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6993459" y="3163743"/>
              <a:ext cx="59055" cy="1270"/>
            </a:xfrm>
            <a:custGeom>
              <a:avLst/>
              <a:gdLst/>
              <a:ahLst/>
              <a:cxnLst/>
              <a:rect l="l" t="t" r="r" b="b"/>
              <a:pathLst>
                <a:path w="59054" h="1269">
                  <a:moveTo>
                    <a:pt x="58926" y="888"/>
                  </a:moveTo>
                  <a:lnTo>
                    <a:pt x="58291" y="0"/>
                  </a:lnTo>
                </a:path>
                <a:path w="59054" h="1269">
                  <a:moveTo>
                    <a:pt x="58291" y="0"/>
                  </a:moveTo>
                  <a:lnTo>
                    <a:pt x="57529" y="0"/>
                  </a:lnTo>
                </a:path>
                <a:path w="59054" h="1269">
                  <a:moveTo>
                    <a:pt x="634" y="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6995160" y="2941128"/>
              <a:ext cx="56515" cy="13970"/>
            </a:xfrm>
            <a:custGeom>
              <a:avLst/>
              <a:gdLst/>
              <a:ahLst/>
              <a:cxnLst/>
              <a:rect l="l" t="t" r="r" b="b"/>
              <a:pathLst>
                <a:path w="56515" h="13969">
                  <a:moveTo>
                    <a:pt x="56158" y="116"/>
                  </a:moveTo>
                  <a:lnTo>
                    <a:pt x="-176" y="116"/>
                  </a:lnTo>
                  <a:lnTo>
                    <a:pt x="-176" y="13832"/>
                  </a:lnTo>
                  <a:lnTo>
                    <a:pt x="56158" y="13832"/>
                  </a:lnTo>
                  <a:lnTo>
                    <a:pt x="56158" y="1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6973648" y="2846759"/>
              <a:ext cx="58419" cy="80645"/>
            </a:xfrm>
            <a:custGeom>
              <a:avLst/>
              <a:gdLst/>
              <a:ahLst/>
              <a:cxnLst/>
              <a:rect l="l" t="t" r="r" b="b"/>
              <a:pathLst>
                <a:path w="58420" h="80644">
                  <a:moveTo>
                    <a:pt x="52322" y="19811"/>
                  </a:moveTo>
                  <a:lnTo>
                    <a:pt x="57910" y="80388"/>
                  </a:lnTo>
                </a:path>
                <a:path w="58420" h="80644">
                  <a:moveTo>
                    <a:pt x="0" y="37718"/>
                  </a:moveTo>
                  <a:lnTo>
                    <a:pt x="20220" y="37718"/>
                  </a:lnTo>
                  <a:lnTo>
                    <a:pt x="20220" y="37041"/>
                  </a:lnTo>
                  <a:lnTo>
                    <a:pt x="0" y="37041"/>
                  </a:lnTo>
                  <a:lnTo>
                    <a:pt x="0" y="37718"/>
                  </a:lnTo>
                  <a:close/>
                </a:path>
                <a:path w="58420" h="80644">
                  <a:moveTo>
                    <a:pt x="31495" y="0"/>
                  </a:moveTo>
                  <a:lnTo>
                    <a:pt x="33527" y="21843"/>
                  </a:lnTo>
                  <a:lnTo>
                    <a:pt x="32892" y="21970"/>
                  </a:lnTo>
                  <a:lnTo>
                    <a:pt x="30860" y="126"/>
                  </a:lnTo>
                  <a:lnTo>
                    <a:pt x="31495" y="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6995160" y="2941128"/>
              <a:ext cx="56515" cy="13970"/>
            </a:xfrm>
            <a:custGeom>
              <a:avLst/>
              <a:gdLst/>
              <a:ahLst/>
              <a:cxnLst/>
              <a:rect l="l" t="t" r="r" b="b"/>
              <a:pathLst>
                <a:path w="56515" h="13969">
                  <a:moveTo>
                    <a:pt x="56158" y="116"/>
                  </a:moveTo>
                  <a:lnTo>
                    <a:pt x="-176" y="116"/>
                  </a:lnTo>
                  <a:lnTo>
                    <a:pt x="-176" y="13832"/>
                  </a:lnTo>
                  <a:lnTo>
                    <a:pt x="56158" y="13832"/>
                  </a:lnTo>
                  <a:lnTo>
                    <a:pt x="56158" y="1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6972124" y="2200599"/>
              <a:ext cx="1210310" cy="1134110"/>
            </a:xfrm>
            <a:custGeom>
              <a:avLst/>
              <a:gdLst/>
              <a:ahLst/>
              <a:cxnLst/>
              <a:rect l="l" t="t" r="r" b="b"/>
              <a:pathLst>
                <a:path w="1210309" h="1134110">
                  <a:moveTo>
                    <a:pt x="309999" y="616442"/>
                  </a:moveTo>
                  <a:lnTo>
                    <a:pt x="317237" y="615680"/>
                  </a:lnTo>
                </a:path>
                <a:path w="1210309" h="1134110">
                  <a:moveTo>
                    <a:pt x="317237" y="615680"/>
                  </a:moveTo>
                  <a:lnTo>
                    <a:pt x="319396" y="638031"/>
                  </a:lnTo>
                </a:path>
                <a:path w="1210309" h="1134110">
                  <a:moveTo>
                    <a:pt x="309999" y="616442"/>
                  </a:moveTo>
                  <a:lnTo>
                    <a:pt x="312031" y="638539"/>
                  </a:lnTo>
                  <a:lnTo>
                    <a:pt x="311396" y="638539"/>
                  </a:lnTo>
                  <a:lnTo>
                    <a:pt x="309364" y="616569"/>
                  </a:lnTo>
                  <a:lnTo>
                    <a:pt x="309999" y="616442"/>
                  </a:lnTo>
                  <a:close/>
                </a:path>
                <a:path w="1210309" h="1134110">
                  <a:moveTo>
                    <a:pt x="212592" y="710293"/>
                  </a:moveTo>
                  <a:lnTo>
                    <a:pt x="212719" y="711182"/>
                  </a:lnTo>
                </a:path>
                <a:path w="1210309" h="1134110">
                  <a:moveTo>
                    <a:pt x="213354" y="711563"/>
                  </a:moveTo>
                  <a:lnTo>
                    <a:pt x="212719" y="711182"/>
                  </a:lnTo>
                </a:path>
                <a:path w="1210309" h="1134110">
                  <a:moveTo>
                    <a:pt x="595741" y="585963"/>
                  </a:moveTo>
                  <a:lnTo>
                    <a:pt x="602980" y="585201"/>
                  </a:lnTo>
                </a:path>
                <a:path w="1210309" h="1134110">
                  <a:moveTo>
                    <a:pt x="602980" y="585201"/>
                  </a:moveTo>
                  <a:lnTo>
                    <a:pt x="605012" y="607425"/>
                  </a:lnTo>
                </a:path>
                <a:path w="1210309" h="1134110">
                  <a:moveTo>
                    <a:pt x="595741" y="585963"/>
                  </a:moveTo>
                  <a:lnTo>
                    <a:pt x="597773" y="607933"/>
                  </a:lnTo>
                  <a:lnTo>
                    <a:pt x="597138" y="607933"/>
                  </a:lnTo>
                  <a:lnTo>
                    <a:pt x="595106" y="585963"/>
                  </a:lnTo>
                  <a:lnTo>
                    <a:pt x="595741" y="585963"/>
                  </a:lnTo>
                  <a:close/>
                </a:path>
                <a:path w="1210309" h="1134110">
                  <a:moveTo>
                    <a:pt x="881357" y="555356"/>
                  </a:moveTo>
                  <a:lnTo>
                    <a:pt x="888596" y="554594"/>
                  </a:lnTo>
                </a:path>
                <a:path w="1210309" h="1134110">
                  <a:moveTo>
                    <a:pt x="888596" y="554594"/>
                  </a:moveTo>
                  <a:lnTo>
                    <a:pt x="890755" y="576946"/>
                  </a:lnTo>
                </a:path>
                <a:path w="1210309" h="1134110">
                  <a:moveTo>
                    <a:pt x="881357" y="555356"/>
                  </a:moveTo>
                  <a:lnTo>
                    <a:pt x="883516" y="577327"/>
                  </a:lnTo>
                  <a:lnTo>
                    <a:pt x="882754" y="577454"/>
                  </a:lnTo>
                  <a:lnTo>
                    <a:pt x="880722" y="555356"/>
                  </a:lnTo>
                  <a:lnTo>
                    <a:pt x="881357" y="555356"/>
                  </a:lnTo>
                  <a:close/>
                </a:path>
                <a:path w="1210309" h="1134110">
                  <a:moveTo>
                    <a:pt x="92707" y="661653"/>
                  </a:moveTo>
                  <a:lnTo>
                    <a:pt x="101851" y="574787"/>
                  </a:lnTo>
                </a:path>
                <a:path w="1210309" h="1134110">
                  <a:moveTo>
                    <a:pt x="93342" y="661653"/>
                  </a:moveTo>
                  <a:lnTo>
                    <a:pt x="102486" y="575295"/>
                  </a:lnTo>
                </a:path>
                <a:path w="1210309" h="1134110">
                  <a:moveTo>
                    <a:pt x="101851" y="574787"/>
                  </a:moveTo>
                  <a:lnTo>
                    <a:pt x="212084" y="537704"/>
                  </a:lnTo>
                </a:path>
                <a:path w="1210309" h="1134110">
                  <a:moveTo>
                    <a:pt x="102486" y="575295"/>
                  </a:moveTo>
                  <a:lnTo>
                    <a:pt x="212338" y="538339"/>
                  </a:lnTo>
                </a:path>
                <a:path w="1210309" h="1134110">
                  <a:moveTo>
                    <a:pt x="92707" y="488937"/>
                  </a:moveTo>
                  <a:lnTo>
                    <a:pt x="101851" y="401944"/>
                  </a:lnTo>
                </a:path>
                <a:path w="1210309" h="1134110">
                  <a:moveTo>
                    <a:pt x="93342" y="488810"/>
                  </a:moveTo>
                  <a:lnTo>
                    <a:pt x="102486" y="402452"/>
                  </a:lnTo>
                </a:path>
                <a:path w="1210309" h="1134110">
                  <a:moveTo>
                    <a:pt x="101851" y="401944"/>
                  </a:moveTo>
                  <a:lnTo>
                    <a:pt x="212084" y="364988"/>
                  </a:lnTo>
                </a:path>
                <a:path w="1210309" h="1134110">
                  <a:moveTo>
                    <a:pt x="102486" y="402452"/>
                  </a:moveTo>
                  <a:lnTo>
                    <a:pt x="212338" y="365623"/>
                  </a:lnTo>
                </a:path>
                <a:path w="1210309" h="1134110">
                  <a:moveTo>
                    <a:pt x="1523" y="975335"/>
                  </a:moveTo>
                  <a:lnTo>
                    <a:pt x="22182" y="975335"/>
                  </a:lnTo>
                  <a:lnTo>
                    <a:pt x="22182" y="974631"/>
                  </a:lnTo>
                  <a:lnTo>
                    <a:pt x="1523" y="974631"/>
                  </a:lnTo>
                  <a:lnTo>
                    <a:pt x="1523" y="975335"/>
                  </a:lnTo>
                  <a:close/>
                </a:path>
                <a:path w="1210309" h="1134110">
                  <a:moveTo>
                    <a:pt x="1523" y="1133573"/>
                  </a:moveTo>
                  <a:lnTo>
                    <a:pt x="22182" y="1133573"/>
                  </a:lnTo>
                  <a:lnTo>
                    <a:pt x="22182" y="1132873"/>
                  </a:lnTo>
                  <a:lnTo>
                    <a:pt x="1523" y="1132873"/>
                  </a:lnTo>
                  <a:lnTo>
                    <a:pt x="1523" y="1133573"/>
                  </a:lnTo>
                  <a:close/>
                </a:path>
                <a:path w="1210309" h="1134110">
                  <a:moveTo>
                    <a:pt x="60196" y="208274"/>
                  </a:moveTo>
                  <a:lnTo>
                    <a:pt x="1202405" y="85976"/>
                  </a:lnTo>
                </a:path>
                <a:path w="1210309" h="1134110">
                  <a:moveTo>
                    <a:pt x="22478" y="151507"/>
                  </a:moveTo>
                  <a:lnTo>
                    <a:pt x="1209644" y="24383"/>
                  </a:lnTo>
                </a:path>
                <a:path w="1210309" h="1134110">
                  <a:moveTo>
                    <a:pt x="0" y="126488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7026986" y="2205175"/>
              <a:ext cx="1236345" cy="311150"/>
            </a:xfrm>
            <a:custGeom>
              <a:avLst/>
              <a:gdLst/>
              <a:ahLst/>
              <a:cxnLst/>
              <a:rect l="l" t="t" r="r" b="b"/>
              <a:pathLst>
                <a:path w="1236345" h="311150">
                  <a:moveTo>
                    <a:pt x="47612" y="224409"/>
                  </a:moveTo>
                  <a:lnTo>
                    <a:pt x="46977" y="224409"/>
                  </a:lnTo>
                  <a:lnTo>
                    <a:pt x="37833" y="310769"/>
                  </a:lnTo>
                  <a:lnTo>
                    <a:pt x="38468" y="310769"/>
                  </a:lnTo>
                  <a:lnTo>
                    <a:pt x="47612" y="224409"/>
                  </a:lnTo>
                  <a:close/>
                </a:path>
                <a:path w="1236345" h="311150">
                  <a:moveTo>
                    <a:pt x="257416" y="114935"/>
                  </a:moveTo>
                  <a:lnTo>
                    <a:pt x="255257" y="92964"/>
                  </a:lnTo>
                  <a:lnTo>
                    <a:pt x="254622" y="93091"/>
                  </a:lnTo>
                  <a:lnTo>
                    <a:pt x="256781" y="115062"/>
                  </a:lnTo>
                  <a:lnTo>
                    <a:pt x="257416" y="114935"/>
                  </a:lnTo>
                  <a:close/>
                </a:path>
                <a:path w="1236345" h="311150">
                  <a:moveTo>
                    <a:pt x="262623" y="92964"/>
                  </a:moveTo>
                  <a:lnTo>
                    <a:pt x="262496" y="92202"/>
                  </a:lnTo>
                  <a:lnTo>
                    <a:pt x="255257" y="92964"/>
                  </a:lnTo>
                  <a:lnTo>
                    <a:pt x="262623" y="92964"/>
                  </a:lnTo>
                  <a:close/>
                </a:path>
                <a:path w="1236345" h="311150">
                  <a:moveTo>
                    <a:pt x="497065" y="92964"/>
                  </a:moveTo>
                  <a:lnTo>
                    <a:pt x="262623" y="92964"/>
                  </a:lnTo>
                  <a:lnTo>
                    <a:pt x="264655" y="114554"/>
                  </a:lnTo>
                  <a:lnTo>
                    <a:pt x="295389" y="114554"/>
                  </a:lnTo>
                  <a:lnTo>
                    <a:pt x="497065" y="92964"/>
                  </a:lnTo>
                  <a:close/>
                </a:path>
                <a:path w="1236345" h="311150">
                  <a:moveTo>
                    <a:pt x="543280" y="84328"/>
                  </a:moveTo>
                  <a:lnTo>
                    <a:pt x="541248" y="62357"/>
                  </a:lnTo>
                  <a:lnTo>
                    <a:pt x="540486" y="62484"/>
                  </a:lnTo>
                  <a:lnTo>
                    <a:pt x="542645" y="84455"/>
                  </a:lnTo>
                  <a:lnTo>
                    <a:pt x="543280" y="84328"/>
                  </a:lnTo>
                  <a:close/>
                </a:path>
                <a:path w="1236345" h="311150">
                  <a:moveTo>
                    <a:pt x="548487" y="61595"/>
                  </a:moveTo>
                  <a:lnTo>
                    <a:pt x="541248" y="62357"/>
                  </a:lnTo>
                  <a:lnTo>
                    <a:pt x="548487" y="62357"/>
                  </a:lnTo>
                  <a:lnTo>
                    <a:pt x="548487" y="61595"/>
                  </a:lnTo>
                  <a:close/>
                </a:path>
                <a:path w="1236345" h="311150">
                  <a:moveTo>
                    <a:pt x="782929" y="62357"/>
                  </a:moveTo>
                  <a:lnTo>
                    <a:pt x="548487" y="62357"/>
                  </a:lnTo>
                  <a:lnTo>
                    <a:pt x="550519" y="83947"/>
                  </a:lnTo>
                  <a:lnTo>
                    <a:pt x="581507" y="83947"/>
                  </a:lnTo>
                  <a:lnTo>
                    <a:pt x="782929" y="62357"/>
                  </a:lnTo>
                  <a:close/>
                </a:path>
                <a:path w="1236345" h="311150">
                  <a:moveTo>
                    <a:pt x="801471" y="114554"/>
                  </a:moveTo>
                  <a:lnTo>
                    <a:pt x="295389" y="114554"/>
                  </a:lnTo>
                  <a:lnTo>
                    <a:pt x="0" y="146177"/>
                  </a:lnTo>
                  <a:lnTo>
                    <a:pt x="506082" y="146177"/>
                  </a:lnTo>
                  <a:lnTo>
                    <a:pt x="801471" y="114554"/>
                  </a:lnTo>
                  <a:close/>
                </a:path>
                <a:path w="1236345" h="311150">
                  <a:moveTo>
                    <a:pt x="829157" y="53848"/>
                  </a:moveTo>
                  <a:lnTo>
                    <a:pt x="827125" y="31877"/>
                  </a:lnTo>
                  <a:lnTo>
                    <a:pt x="826490" y="31877"/>
                  </a:lnTo>
                  <a:lnTo>
                    <a:pt x="828522" y="53848"/>
                  </a:lnTo>
                  <a:lnTo>
                    <a:pt x="829157" y="53848"/>
                  </a:lnTo>
                  <a:close/>
                </a:path>
                <a:path w="1236345" h="311150">
                  <a:moveTo>
                    <a:pt x="834364" y="30988"/>
                  </a:moveTo>
                  <a:lnTo>
                    <a:pt x="827125" y="31877"/>
                  </a:lnTo>
                  <a:lnTo>
                    <a:pt x="834364" y="31877"/>
                  </a:lnTo>
                  <a:lnTo>
                    <a:pt x="834364" y="30988"/>
                  </a:lnTo>
                  <a:close/>
                </a:path>
                <a:path w="1236345" h="311150">
                  <a:moveTo>
                    <a:pt x="1068793" y="31877"/>
                  </a:moveTo>
                  <a:lnTo>
                    <a:pt x="834364" y="31877"/>
                  </a:lnTo>
                  <a:lnTo>
                    <a:pt x="836396" y="53340"/>
                  </a:lnTo>
                  <a:lnTo>
                    <a:pt x="867384" y="53340"/>
                  </a:lnTo>
                  <a:lnTo>
                    <a:pt x="1068793" y="31877"/>
                  </a:lnTo>
                  <a:close/>
                </a:path>
                <a:path w="1236345" h="311150">
                  <a:moveTo>
                    <a:pt x="1075651" y="31877"/>
                  </a:moveTo>
                  <a:lnTo>
                    <a:pt x="1075524" y="31115"/>
                  </a:lnTo>
                  <a:lnTo>
                    <a:pt x="1068793" y="31877"/>
                  </a:lnTo>
                  <a:lnTo>
                    <a:pt x="1075651" y="31877"/>
                  </a:lnTo>
                  <a:close/>
                </a:path>
                <a:path w="1236345" h="311150">
                  <a:moveTo>
                    <a:pt x="1078445" y="62357"/>
                  </a:moveTo>
                  <a:lnTo>
                    <a:pt x="1077683" y="53340"/>
                  </a:lnTo>
                  <a:lnTo>
                    <a:pt x="867384" y="53340"/>
                  </a:lnTo>
                  <a:lnTo>
                    <a:pt x="782929" y="62357"/>
                  </a:lnTo>
                  <a:lnTo>
                    <a:pt x="1078445" y="62357"/>
                  </a:lnTo>
                  <a:close/>
                </a:path>
                <a:path w="1236345" h="311150">
                  <a:moveTo>
                    <a:pt x="1080985" y="88646"/>
                  </a:moveTo>
                  <a:lnTo>
                    <a:pt x="1080477" y="83947"/>
                  </a:lnTo>
                  <a:lnTo>
                    <a:pt x="581507" y="83947"/>
                  </a:lnTo>
                  <a:lnTo>
                    <a:pt x="497065" y="92964"/>
                  </a:lnTo>
                  <a:lnTo>
                    <a:pt x="1003020" y="92964"/>
                  </a:lnTo>
                  <a:lnTo>
                    <a:pt x="1043520" y="88646"/>
                  </a:lnTo>
                  <a:lnTo>
                    <a:pt x="1080985" y="88646"/>
                  </a:lnTo>
                  <a:close/>
                </a:path>
                <a:path w="1236345" h="311150">
                  <a:moveTo>
                    <a:pt x="1145755" y="53340"/>
                  </a:moveTo>
                  <a:lnTo>
                    <a:pt x="1143723" y="31877"/>
                  </a:lnTo>
                  <a:lnTo>
                    <a:pt x="1075651" y="31877"/>
                  </a:lnTo>
                  <a:lnTo>
                    <a:pt x="1077683" y="53340"/>
                  </a:lnTo>
                  <a:lnTo>
                    <a:pt x="1145755" y="53340"/>
                  </a:lnTo>
                  <a:close/>
                </a:path>
                <a:path w="1236345" h="311150">
                  <a:moveTo>
                    <a:pt x="1148041" y="77470"/>
                  </a:moveTo>
                  <a:lnTo>
                    <a:pt x="1146644" y="62357"/>
                  </a:lnTo>
                  <a:lnTo>
                    <a:pt x="1078445" y="62357"/>
                  </a:lnTo>
                  <a:lnTo>
                    <a:pt x="1080477" y="83947"/>
                  </a:lnTo>
                  <a:lnTo>
                    <a:pt x="1087462" y="83947"/>
                  </a:lnTo>
                  <a:lnTo>
                    <a:pt x="1148041" y="77470"/>
                  </a:lnTo>
                  <a:close/>
                </a:path>
                <a:path w="1236345" h="311150">
                  <a:moveTo>
                    <a:pt x="1168488" y="19939"/>
                  </a:moveTo>
                  <a:lnTo>
                    <a:pt x="1155661" y="18542"/>
                  </a:lnTo>
                  <a:lnTo>
                    <a:pt x="1142707" y="19939"/>
                  </a:lnTo>
                  <a:lnTo>
                    <a:pt x="1168488" y="19939"/>
                  </a:lnTo>
                  <a:close/>
                </a:path>
                <a:path w="1236345" h="311150">
                  <a:moveTo>
                    <a:pt x="1235925" y="27178"/>
                  </a:moveTo>
                  <a:lnTo>
                    <a:pt x="1192872" y="22479"/>
                  </a:lnTo>
                  <a:lnTo>
                    <a:pt x="1155534" y="22479"/>
                  </a:lnTo>
                  <a:lnTo>
                    <a:pt x="1143088" y="23876"/>
                  </a:lnTo>
                  <a:lnTo>
                    <a:pt x="1142707" y="19939"/>
                  </a:lnTo>
                  <a:lnTo>
                    <a:pt x="1123010" y="22059"/>
                  </a:lnTo>
                  <a:lnTo>
                    <a:pt x="1123403" y="21971"/>
                  </a:lnTo>
                  <a:lnTo>
                    <a:pt x="1121371" y="0"/>
                  </a:lnTo>
                  <a:lnTo>
                    <a:pt x="1120736" y="0"/>
                  </a:lnTo>
                  <a:lnTo>
                    <a:pt x="1122756" y="22085"/>
                  </a:lnTo>
                  <a:lnTo>
                    <a:pt x="1075143" y="27178"/>
                  </a:lnTo>
                  <a:lnTo>
                    <a:pt x="1075524" y="31115"/>
                  </a:lnTo>
                  <a:lnTo>
                    <a:pt x="1112481" y="27178"/>
                  </a:lnTo>
                  <a:lnTo>
                    <a:pt x="1235925" y="2717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7026986" y="2223459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0" y="127504"/>
                  </a:moveTo>
                  <a:lnTo>
                    <a:pt x="1154781" y="3936"/>
                  </a:lnTo>
                </a:path>
                <a:path w="1155065" h="181610">
                  <a:moveTo>
                    <a:pt x="4952" y="181097"/>
                  </a:moveTo>
                  <a:lnTo>
                    <a:pt x="1147289" y="58926"/>
                  </a:lnTo>
                </a:path>
                <a:path w="1155065" h="181610">
                  <a:moveTo>
                    <a:pt x="1074519" y="8635"/>
                  </a:moveTo>
                  <a:lnTo>
                    <a:pt x="1154781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8107680" y="2287332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33"/>
                  </a:moveTo>
                  <a:lnTo>
                    <a:pt x="-204" y="133"/>
                  </a:lnTo>
                  <a:lnTo>
                    <a:pt x="-204" y="13341"/>
                  </a:lnTo>
                  <a:lnTo>
                    <a:pt x="149143" y="13341"/>
                  </a:lnTo>
                  <a:lnTo>
                    <a:pt x="149143" y="13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7065085" y="2205171"/>
              <a:ext cx="1197610" cy="311150"/>
            </a:xfrm>
            <a:custGeom>
              <a:avLst/>
              <a:gdLst/>
              <a:ahLst/>
              <a:cxnLst/>
              <a:rect l="l" t="t" r="r" b="b"/>
              <a:pathLst>
                <a:path w="1197609" h="311150">
                  <a:moveTo>
                    <a:pt x="503161" y="62355"/>
                  </a:moveTo>
                  <a:lnTo>
                    <a:pt x="505193" y="84452"/>
                  </a:lnTo>
                  <a:lnTo>
                    <a:pt x="504558" y="84452"/>
                  </a:lnTo>
                  <a:lnTo>
                    <a:pt x="502526" y="62482"/>
                  </a:lnTo>
                  <a:lnTo>
                    <a:pt x="503161" y="62355"/>
                  </a:lnTo>
                  <a:close/>
                </a:path>
                <a:path w="1197609" h="311150">
                  <a:moveTo>
                    <a:pt x="510400" y="61593"/>
                  </a:moveTo>
                  <a:lnTo>
                    <a:pt x="512432" y="83944"/>
                  </a:lnTo>
                </a:path>
                <a:path w="1197609" h="311150">
                  <a:moveTo>
                    <a:pt x="503161" y="62355"/>
                  </a:moveTo>
                  <a:lnTo>
                    <a:pt x="510400" y="61593"/>
                  </a:lnTo>
                </a:path>
                <a:path w="1197609" h="311150">
                  <a:moveTo>
                    <a:pt x="796142" y="30987"/>
                  </a:moveTo>
                  <a:lnTo>
                    <a:pt x="798174" y="53338"/>
                  </a:lnTo>
                </a:path>
                <a:path w="1197609" h="311150">
                  <a:moveTo>
                    <a:pt x="788904" y="31876"/>
                  </a:moveTo>
                  <a:lnTo>
                    <a:pt x="790936" y="53846"/>
                  </a:lnTo>
                  <a:lnTo>
                    <a:pt x="790301" y="53846"/>
                  </a:lnTo>
                  <a:lnTo>
                    <a:pt x="788269" y="31876"/>
                  </a:lnTo>
                  <a:lnTo>
                    <a:pt x="788904" y="31876"/>
                  </a:lnTo>
                  <a:close/>
                </a:path>
                <a:path w="1197609" h="311150">
                  <a:moveTo>
                    <a:pt x="788904" y="31876"/>
                  </a:moveTo>
                  <a:lnTo>
                    <a:pt x="796142" y="30987"/>
                  </a:lnTo>
                </a:path>
                <a:path w="1197609" h="311150">
                  <a:moveTo>
                    <a:pt x="1036801" y="27177"/>
                  </a:moveTo>
                  <a:lnTo>
                    <a:pt x="1042643" y="88643"/>
                  </a:lnTo>
                </a:path>
                <a:path w="1197609" h="311150">
                  <a:moveTo>
                    <a:pt x="1104237" y="19938"/>
                  </a:moveTo>
                  <a:lnTo>
                    <a:pt x="1109951" y="80769"/>
                  </a:lnTo>
                </a:path>
                <a:path w="1197609" h="311150">
                  <a:moveTo>
                    <a:pt x="1083028" y="0"/>
                  </a:moveTo>
                  <a:lnTo>
                    <a:pt x="1085060" y="21970"/>
                  </a:lnTo>
                  <a:lnTo>
                    <a:pt x="1084425" y="22097"/>
                  </a:lnTo>
                  <a:lnTo>
                    <a:pt x="1082393" y="0"/>
                  </a:lnTo>
                  <a:lnTo>
                    <a:pt x="1083028" y="0"/>
                  </a:lnTo>
                  <a:close/>
                </a:path>
                <a:path w="1197609" h="311150">
                  <a:moveTo>
                    <a:pt x="1117190" y="18541"/>
                  </a:moveTo>
                  <a:lnTo>
                    <a:pt x="1197452" y="27177"/>
                  </a:lnTo>
                </a:path>
                <a:path w="1197609" h="311150">
                  <a:moveTo>
                    <a:pt x="217418" y="92961"/>
                  </a:moveTo>
                  <a:lnTo>
                    <a:pt x="219450" y="114932"/>
                  </a:lnTo>
                  <a:lnTo>
                    <a:pt x="218815" y="115059"/>
                  </a:lnTo>
                  <a:lnTo>
                    <a:pt x="216783" y="93088"/>
                  </a:lnTo>
                  <a:lnTo>
                    <a:pt x="217418" y="92961"/>
                  </a:lnTo>
                  <a:close/>
                </a:path>
                <a:path w="1197609" h="311150">
                  <a:moveTo>
                    <a:pt x="224657" y="92199"/>
                  </a:moveTo>
                  <a:lnTo>
                    <a:pt x="226689" y="114551"/>
                  </a:lnTo>
                </a:path>
                <a:path w="1197609" h="311150">
                  <a:moveTo>
                    <a:pt x="217418" y="92961"/>
                  </a:moveTo>
                  <a:lnTo>
                    <a:pt x="224657" y="92199"/>
                  </a:lnTo>
                </a:path>
                <a:path w="1197609" h="311150">
                  <a:moveTo>
                    <a:pt x="634" y="310761"/>
                  </a:moveTo>
                  <a:lnTo>
                    <a:pt x="9778" y="224403"/>
                  </a:lnTo>
                </a:path>
                <a:path w="1197609" h="311150">
                  <a:moveTo>
                    <a:pt x="0" y="310888"/>
                  </a:moveTo>
                  <a:lnTo>
                    <a:pt x="9143" y="22389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6987362" y="2351086"/>
              <a:ext cx="70485" cy="1014094"/>
            </a:xfrm>
            <a:custGeom>
              <a:avLst/>
              <a:gdLst/>
              <a:ahLst/>
              <a:cxnLst/>
              <a:rect l="l" t="t" r="r" b="b"/>
              <a:pathLst>
                <a:path w="70484" h="1014095">
                  <a:moveTo>
                    <a:pt x="16510" y="78740"/>
                  </a:moveTo>
                  <a:lnTo>
                    <a:pt x="13462" y="78740"/>
                  </a:lnTo>
                  <a:lnTo>
                    <a:pt x="13462" y="1270"/>
                  </a:lnTo>
                  <a:lnTo>
                    <a:pt x="12700" y="127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78740"/>
                  </a:lnTo>
                  <a:lnTo>
                    <a:pt x="0" y="294640"/>
                  </a:lnTo>
                  <a:lnTo>
                    <a:pt x="635" y="294640"/>
                  </a:lnTo>
                  <a:lnTo>
                    <a:pt x="635" y="1013460"/>
                  </a:lnTo>
                  <a:lnTo>
                    <a:pt x="16510" y="1013460"/>
                  </a:lnTo>
                  <a:lnTo>
                    <a:pt x="16510" y="294640"/>
                  </a:lnTo>
                  <a:lnTo>
                    <a:pt x="16510" y="78740"/>
                  </a:lnTo>
                  <a:close/>
                </a:path>
                <a:path w="70484" h="1014095">
                  <a:moveTo>
                    <a:pt x="70091" y="78752"/>
                  </a:moveTo>
                  <a:lnTo>
                    <a:pt x="54343" y="78752"/>
                  </a:lnTo>
                  <a:lnTo>
                    <a:pt x="54343" y="1013701"/>
                  </a:lnTo>
                  <a:lnTo>
                    <a:pt x="70091" y="1013701"/>
                  </a:lnTo>
                  <a:lnTo>
                    <a:pt x="70091" y="7875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6972300" y="2330004"/>
              <a:ext cx="0" cy="1036319"/>
            </a:xfrm>
            <a:custGeom>
              <a:avLst/>
              <a:gdLst/>
              <a:ahLst/>
              <a:cxnLst/>
              <a:rect l="l" t="t" r="r" b="b"/>
              <a:pathLst>
                <a:path w="0" h="1036320">
                  <a:moveTo>
                    <a:pt x="-176" y="1036172"/>
                  </a:moveTo>
                  <a:lnTo>
                    <a:pt x="-176" y="13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6973646" y="2112211"/>
              <a:ext cx="1200785" cy="315595"/>
            </a:xfrm>
            <a:custGeom>
              <a:avLst/>
              <a:gdLst/>
              <a:ahLst/>
              <a:cxnLst/>
              <a:rect l="l" t="t" r="r" b="b"/>
              <a:pathLst>
                <a:path w="1200784" h="315594">
                  <a:moveTo>
                    <a:pt x="20599" y="251028"/>
                  </a:moveTo>
                  <a:lnTo>
                    <a:pt x="0" y="251028"/>
                  </a:lnTo>
                  <a:lnTo>
                    <a:pt x="0" y="251714"/>
                  </a:lnTo>
                  <a:lnTo>
                    <a:pt x="20599" y="251714"/>
                  </a:lnTo>
                  <a:lnTo>
                    <a:pt x="20599" y="251028"/>
                  </a:lnTo>
                  <a:close/>
                </a:path>
                <a:path w="1200784" h="315594">
                  <a:moveTo>
                    <a:pt x="53594" y="237236"/>
                  </a:moveTo>
                  <a:lnTo>
                    <a:pt x="53213" y="233807"/>
                  </a:lnTo>
                  <a:lnTo>
                    <a:pt x="34163" y="235839"/>
                  </a:lnTo>
                  <a:lnTo>
                    <a:pt x="32004" y="213868"/>
                  </a:lnTo>
                  <a:lnTo>
                    <a:pt x="31369" y="213995"/>
                  </a:lnTo>
                  <a:lnTo>
                    <a:pt x="33401" y="235839"/>
                  </a:lnTo>
                  <a:lnTo>
                    <a:pt x="33909" y="235839"/>
                  </a:lnTo>
                  <a:lnTo>
                    <a:pt x="20574" y="237236"/>
                  </a:lnTo>
                  <a:lnTo>
                    <a:pt x="53594" y="237236"/>
                  </a:lnTo>
                  <a:close/>
                </a:path>
                <a:path w="1200784" h="315594">
                  <a:moveTo>
                    <a:pt x="210934" y="279146"/>
                  </a:moveTo>
                  <a:lnTo>
                    <a:pt x="208775" y="279146"/>
                  </a:lnTo>
                  <a:lnTo>
                    <a:pt x="100571" y="315341"/>
                  </a:lnTo>
                  <a:lnTo>
                    <a:pt x="102730" y="315341"/>
                  </a:lnTo>
                  <a:lnTo>
                    <a:pt x="210934" y="279146"/>
                  </a:lnTo>
                  <a:close/>
                </a:path>
                <a:path w="1200784" h="315594">
                  <a:moveTo>
                    <a:pt x="1200619" y="0"/>
                  </a:moveTo>
                  <a:lnTo>
                    <a:pt x="633704" y="0"/>
                  </a:lnTo>
                  <a:lnTo>
                    <a:pt x="21336" y="65532"/>
                  </a:lnTo>
                  <a:lnTo>
                    <a:pt x="588111" y="65532"/>
                  </a:lnTo>
                  <a:lnTo>
                    <a:pt x="1200619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9" name="object 25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67728" y="2322516"/>
              <a:ext cx="222322" cy="111119"/>
            </a:xfrm>
            <a:prstGeom prst="rect">
              <a:avLst/>
            </a:prstGeom>
          </p:spPr>
        </p:pic>
        <p:sp>
          <p:nvSpPr>
            <p:cNvPr id="260" name="object 260" descr=""/>
            <p:cNvSpPr/>
            <p:nvPr/>
          </p:nvSpPr>
          <p:spPr>
            <a:xfrm>
              <a:off x="6972124" y="2026868"/>
              <a:ext cx="1210310" cy="207010"/>
            </a:xfrm>
            <a:custGeom>
              <a:avLst/>
              <a:gdLst/>
              <a:ahLst/>
              <a:cxnLst/>
              <a:rect l="l" t="t" r="r" b="b"/>
              <a:pathLst>
                <a:path w="1210309" h="207010">
                  <a:moveTo>
                    <a:pt x="60577" y="207004"/>
                  </a:moveTo>
                  <a:lnTo>
                    <a:pt x="1202405" y="85468"/>
                  </a:lnTo>
                </a:path>
                <a:path w="1210309" h="207010">
                  <a:moveTo>
                    <a:pt x="22859" y="150618"/>
                  </a:moveTo>
                  <a:lnTo>
                    <a:pt x="1209644" y="24383"/>
                  </a:lnTo>
                </a:path>
                <a:path w="1210309" h="207010">
                  <a:moveTo>
                    <a:pt x="0" y="128012"/>
                  </a:moveTo>
                  <a:lnTo>
                    <a:pt x="1210025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7026986" y="2031452"/>
              <a:ext cx="1236345" cy="311150"/>
            </a:xfrm>
            <a:custGeom>
              <a:avLst/>
              <a:gdLst/>
              <a:ahLst/>
              <a:cxnLst/>
              <a:rect l="l" t="t" r="r" b="b"/>
              <a:pathLst>
                <a:path w="1236345" h="311150">
                  <a:moveTo>
                    <a:pt x="47612" y="224396"/>
                  </a:moveTo>
                  <a:lnTo>
                    <a:pt x="46977" y="224396"/>
                  </a:lnTo>
                  <a:lnTo>
                    <a:pt x="37833" y="310756"/>
                  </a:lnTo>
                  <a:lnTo>
                    <a:pt x="38468" y="310756"/>
                  </a:lnTo>
                  <a:lnTo>
                    <a:pt x="47612" y="224396"/>
                  </a:lnTo>
                  <a:close/>
                </a:path>
                <a:path w="1236345" h="311150">
                  <a:moveTo>
                    <a:pt x="257416" y="115049"/>
                  </a:moveTo>
                  <a:lnTo>
                    <a:pt x="255257" y="92951"/>
                  </a:lnTo>
                  <a:lnTo>
                    <a:pt x="254622" y="93078"/>
                  </a:lnTo>
                  <a:lnTo>
                    <a:pt x="256781" y="115049"/>
                  </a:lnTo>
                  <a:lnTo>
                    <a:pt x="257416" y="115049"/>
                  </a:lnTo>
                  <a:close/>
                </a:path>
                <a:path w="1236345" h="311150">
                  <a:moveTo>
                    <a:pt x="262623" y="92951"/>
                  </a:moveTo>
                  <a:lnTo>
                    <a:pt x="262496" y="92189"/>
                  </a:lnTo>
                  <a:lnTo>
                    <a:pt x="255257" y="92951"/>
                  </a:lnTo>
                  <a:lnTo>
                    <a:pt x="262623" y="92951"/>
                  </a:lnTo>
                  <a:close/>
                </a:path>
                <a:path w="1236345" h="311150">
                  <a:moveTo>
                    <a:pt x="496811" y="92951"/>
                  </a:moveTo>
                  <a:lnTo>
                    <a:pt x="262623" y="92951"/>
                  </a:lnTo>
                  <a:lnTo>
                    <a:pt x="264655" y="114541"/>
                  </a:lnTo>
                  <a:lnTo>
                    <a:pt x="295262" y="114541"/>
                  </a:lnTo>
                  <a:lnTo>
                    <a:pt x="496811" y="92951"/>
                  </a:lnTo>
                  <a:close/>
                </a:path>
                <a:path w="1236345" h="311150">
                  <a:moveTo>
                    <a:pt x="543280" y="84442"/>
                  </a:moveTo>
                  <a:lnTo>
                    <a:pt x="541248" y="62471"/>
                  </a:lnTo>
                  <a:lnTo>
                    <a:pt x="540486" y="62471"/>
                  </a:lnTo>
                  <a:lnTo>
                    <a:pt x="542645" y="84442"/>
                  </a:lnTo>
                  <a:lnTo>
                    <a:pt x="543280" y="84442"/>
                  </a:lnTo>
                  <a:close/>
                </a:path>
                <a:path w="1236345" h="311150">
                  <a:moveTo>
                    <a:pt x="548487" y="61582"/>
                  </a:moveTo>
                  <a:lnTo>
                    <a:pt x="541248" y="62471"/>
                  </a:lnTo>
                  <a:lnTo>
                    <a:pt x="548487" y="62471"/>
                  </a:lnTo>
                  <a:lnTo>
                    <a:pt x="548487" y="61582"/>
                  </a:lnTo>
                  <a:close/>
                </a:path>
                <a:path w="1236345" h="311150">
                  <a:moveTo>
                    <a:pt x="801471" y="114541"/>
                  </a:moveTo>
                  <a:lnTo>
                    <a:pt x="295262" y="114541"/>
                  </a:lnTo>
                  <a:lnTo>
                    <a:pt x="0" y="146164"/>
                  </a:lnTo>
                  <a:lnTo>
                    <a:pt x="506209" y="146164"/>
                  </a:lnTo>
                  <a:lnTo>
                    <a:pt x="801471" y="114541"/>
                  </a:lnTo>
                  <a:close/>
                </a:path>
                <a:path w="1236345" h="311150">
                  <a:moveTo>
                    <a:pt x="829157" y="53835"/>
                  </a:moveTo>
                  <a:lnTo>
                    <a:pt x="827125" y="31864"/>
                  </a:lnTo>
                  <a:lnTo>
                    <a:pt x="826490" y="31864"/>
                  </a:lnTo>
                  <a:lnTo>
                    <a:pt x="828522" y="53835"/>
                  </a:lnTo>
                  <a:lnTo>
                    <a:pt x="829157" y="53835"/>
                  </a:lnTo>
                  <a:close/>
                </a:path>
                <a:path w="1236345" h="311150">
                  <a:moveTo>
                    <a:pt x="834364" y="31102"/>
                  </a:moveTo>
                  <a:lnTo>
                    <a:pt x="827125" y="31864"/>
                  </a:lnTo>
                  <a:lnTo>
                    <a:pt x="834364" y="31864"/>
                  </a:lnTo>
                  <a:lnTo>
                    <a:pt x="834364" y="31102"/>
                  </a:lnTo>
                  <a:close/>
                </a:path>
                <a:path w="1236345" h="311150">
                  <a:moveTo>
                    <a:pt x="1069047" y="31864"/>
                  </a:moveTo>
                  <a:lnTo>
                    <a:pt x="834364" y="31864"/>
                  </a:lnTo>
                  <a:lnTo>
                    <a:pt x="836396" y="53327"/>
                  </a:lnTo>
                  <a:lnTo>
                    <a:pt x="867384" y="53327"/>
                  </a:lnTo>
                  <a:lnTo>
                    <a:pt x="1069047" y="31864"/>
                  </a:lnTo>
                  <a:close/>
                </a:path>
                <a:path w="1236345" h="311150">
                  <a:moveTo>
                    <a:pt x="1075651" y="31864"/>
                  </a:moveTo>
                  <a:lnTo>
                    <a:pt x="1075524" y="31102"/>
                  </a:lnTo>
                  <a:lnTo>
                    <a:pt x="1069047" y="31864"/>
                  </a:lnTo>
                  <a:lnTo>
                    <a:pt x="1075651" y="31864"/>
                  </a:lnTo>
                  <a:close/>
                </a:path>
                <a:path w="1236345" h="311150">
                  <a:moveTo>
                    <a:pt x="1078445" y="62471"/>
                  </a:moveTo>
                  <a:lnTo>
                    <a:pt x="1077683" y="53327"/>
                  </a:lnTo>
                  <a:lnTo>
                    <a:pt x="867384" y="53327"/>
                  </a:lnTo>
                  <a:lnTo>
                    <a:pt x="782929" y="62471"/>
                  </a:lnTo>
                  <a:lnTo>
                    <a:pt x="1078445" y="62471"/>
                  </a:lnTo>
                  <a:close/>
                </a:path>
                <a:path w="1236345" h="311150">
                  <a:moveTo>
                    <a:pt x="1145755" y="53327"/>
                  </a:moveTo>
                  <a:lnTo>
                    <a:pt x="1143723" y="31864"/>
                  </a:lnTo>
                  <a:lnTo>
                    <a:pt x="1075651" y="31864"/>
                  </a:lnTo>
                  <a:lnTo>
                    <a:pt x="1077683" y="53327"/>
                  </a:lnTo>
                  <a:lnTo>
                    <a:pt x="1145755" y="53327"/>
                  </a:lnTo>
                  <a:close/>
                </a:path>
                <a:path w="1236345" h="311150">
                  <a:moveTo>
                    <a:pt x="1148041" y="77457"/>
                  </a:moveTo>
                  <a:lnTo>
                    <a:pt x="1146644" y="62471"/>
                  </a:lnTo>
                  <a:lnTo>
                    <a:pt x="1078445" y="62471"/>
                  </a:lnTo>
                  <a:lnTo>
                    <a:pt x="1080477" y="83807"/>
                  </a:lnTo>
                  <a:lnTo>
                    <a:pt x="583412" y="83807"/>
                  </a:lnTo>
                  <a:lnTo>
                    <a:pt x="782929" y="62471"/>
                  </a:lnTo>
                  <a:lnTo>
                    <a:pt x="548487" y="62471"/>
                  </a:lnTo>
                  <a:lnTo>
                    <a:pt x="550519" y="83934"/>
                  </a:lnTo>
                  <a:lnTo>
                    <a:pt x="577443" y="83934"/>
                  </a:lnTo>
                  <a:lnTo>
                    <a:pt x="577443" y="85077"/>
                  </a:lnTo>
                  <a:lnTo>
                    <a:pt x="535914" y="85077"/>
                  </a:lnTo>
                  <a:lnTo>
                    <a:pt x="535914" y="92570"/>
                  </a:lnTo>
                  <a:lnTo>
                    <a:pt x="1042123" y="92570"/>
                  </a:lnTo>
                  <a:lnTo>
                    <a:pt x="1042123" y="85077"/>
                  </a:lnTo>
                  <a:lnTo>
                    <a:pt x="1077683" y="85077"/>
                  </a:lnTo>
                  <a:lnTo>
                    <a:pt x="1043774" y="88633"/>
                  </a:lnTo>
                  <a:lnTo>
                    <a:pt x="1080985" y="88633"/>
                  </a:lnTo>
                  <a:lnTo>
                    <a:pt x="1080477" y="83934"/>
                  </a:lnTo>
                  <a:lnTo>
                    <a:pt x="1087589" y="83934"/>
                  </a:lnTo>
                  <a:lnTo>
                    <a:pt x="1148041" y="77457"/>
                  </a:lnTo>
                  <a:close/>
                </a:path>
                <a:path w="1236345" h="311150">
                  <a:moveTo>
                    <a:pt x="1168488" y="19926"/>
                  </a:moveTo>
                  <a:lnTo>
                    <a:pt x="1155534" y="18529"/>
                  </a:lnTo>
                  <a:lnTo>
                    <a:pt x="1142707" y="19926"/>
                  </a:lnTo>
                  <a:lnTo>
                    <a:pt x="1168488" y="19926"/>
                  </a:lnTo>
                  <a:close/>
                </a:path>
                <a:path w="1236345" h="311150">
                  <a:moveTo>
                    <a:pt x="1235925" y="27165"/>
                  </a:moveTo>
                  <a:lnTo>
                    <a:pt x="1192999" y="22593"/>
                  </a:lnTo>
                  <a:lnTo>
                    <a:pt x="1155534" y="22593"/>
                  </a:lnTo>
                  <a:lnTo>
                    <a:pt x="1143088" y="23863"/>
                  </a:lnTo>
                  <a:lnTo>
                    <a:pt x="1142707" y="19926"/>
                  </a:lnTo>
                  <a:lnTo>
                    <a:pt x="1123010" y="22047"/>
                  </a:lnTo>
                  <a:lnTo>
                    <a:pt x="1123403" y="21958"/>
                  </a:lnTo>
                  <a:lnTo>
                    <a:pt x="1121371" y="0"/>
                  </a:lnTo>
                  <a:lnTo>
                    <a:pt x="1120736" y="127"/>
                  </a:lnTo>
                  <a:lnTo>
                    <a:pt x="1122756" y="22072"/>
                  </a:lnTo>
                  <a:lnTo>
                    <a:pt x="1075143" y="27165"/>
                  </a:lnTo>
                  <a:lnTo>
                    <a:pt x="1075524" y="31102"/>
                  </a:lnTo>
                  <a:lnTo>
                    <a:pt x="1112608" y="27165"/>
                  </a:lnTo>
                  <a:lnTo>
                    <a:pt x="1235925" y="2716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7026986" y="2051251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0" y="127504"/>
                  </a:moveTo>
                  <a:lnTo>
                    <a:pt x="1154781" y="3936"/>
                  </a:lnTo>
                </a:path>
                <a:path w="1155065" h="181610">
                  <a:moveTo>
                    <a:pt x="4952" y="181097"/>
                  </a:moveTo>
                  <a:lnTo>
                    <a:pt x="1147289" y="58926"/>
                  </a:lnTo>
                </a:path>
                <a:path w="1155065" h="181610">
                  <a:moveTo>
                    <a:pt x="1074519" y="8635"/>
                  </a:moveTo>
                  <a:lnTo>
                    <a:pt x="1154781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8107680" y="2115120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37"/>
                  </a:moveTo>
                  <a:lnTo>
                    <a:pt x="-204" y="137"/>
                  </a:lnTo>
                  <a:lnTo>
                    <a:pt x="-204" y="13218"/>
                  </a:lnTo>
                  <a:lnTo>
                    <a:pt x="149143" y="13218"/>
                  </a:lnTo>
                  <a:lnTo>
                    <a:pt x="149143" y="13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7065085" y="2031440"/>
              <a:ext cx="1197610" cy="311150"/>
            </a:xfrm>
            <a:custGeom>
              <a:avLst/>
              <a:gdLst/>
              <a:ahLst/>
              <a:cxnLst/>
              <a:rect l="l" t="t" r="r" b="b"/>
              <a:pathLst>
                <a:path w="1197609" h="311150">
                  <a:moveTo>
                    <a:pt x="503161" y="62482"/>
                  </a:moveTo>
                  <a:lnTo>
                    <a:pt x="505193" y="84452"/>
                  </a:lnTo>
                  <a:lnTo>
                    <a:pt x="504558" y="84452"/>
                  </a:lnTo>
                  <a:lnTo>
                    <a:pt x="502526" y="62482"/>
                  </a:lnTo>
                  <a:lnTo>
                    <a:pt x="503161" y="62482"/>
                  </a:lnTo>
                  <a:close/>
                </a:path>
                <a:path w="1197609" h="311150">
                  <a:moveTo>
                    <a:pt x="510400" y="61593"/>
                  </a:moveTo>
                  <a:lnTo>
                    <a:pt x="512432" y="83944"/>
                  </a:lnTo>
                </a:path>
                <a:path w="1197609" h="311150">
                  <a:moveTo>
                    <a:pt x="503161" y="62482"/>
                  </a:moveTo>
                  <a:lnTo>
                    <a:pt x="510400" y="61593"/>
                  </a:lnTo>
                </a:path>
                <a:path w="1197609" h="311150">
                  <a:moveTo>
                    <a:pt x="796142" y="31114"/>
                  </a:moveTo>
                  <a:lnTo>
                    <a:pt x="798174" y="53338"/>
                  </a:lnTo>
                </a:path>
                <a:path w="1197609" h="311150">
                  <a:moveTo>
                    <a:pt x="788904" y="31876"/>
                  </a:moveTo>
                  <a:lnTo>
                    <a:pt x="790936" y="53846"/>
                  </a:lnTo>
                  <a:lnTo>
                    <a:pt x="790301" y="53846"/>
                  </a:lnTo>
                  <a:lnTo>
                    <a:pt x="788269" y="31876"/>
                  </a:lnTo>
                  <a:lnTo>
                    <a:pt x="788904" y="31876"/>
                  </a:lnTo>
                  <a:close/>
                </a:path>
                <a:path w="1197609" h="311150">
                  <a:moveTo>
                    <a:pt x="788904" y="31876"/>
                  </a:moveTo>
                  <a:lnTo>
                    <a:pt x="796142" y="31114"/>
                  </a:lnTo>
                </a:path>
                <a:path w="1197609" h="311150">
                  <a:moveTo>
                    <a:pt x="1036801" y="27177"/>
                  </a:moveTo>
                  <a:lnTo>
                    <a:pt x="1042643" y="88643"/>
                  </a:lnTo>
                </a:path>
                <a:path w="1197609" h="311150">
                  <a:moveTo>
                    <a:pt x="1104237" y="19938"/>
                  </a:moveTo>
                  <a:lnTo>
                    <a:pt x="1109951" y="80769"/>
                  </a:lnTo>
                </a:path>
                <a:path w="1197609" h="311150">
                  <a:moveTo>
                    <a:pt x="1083028" y="0"/>
                  </a:moveTo>
                  <a:lnTo>
                    <a:pt x="1085060" y="21970"/>
                  </a:lnTo>
                  <a:lnTo>
                    <a:pt x="1084425" y="22097"/>
                  </a:lnTo>
                  <a:lnTo>
                    <a:pt x="1082393" y="126"/>
                  </a:lnTo>
                  <a:lnTo>
                    <a:pt x="1083028" y="0"/>
                  </a:lnTo>
                  <a:close/>
                </a:path>
                <a:path w="1197609" h="311150">
                  <a:moveTo>
                    <a:pt x="1117190" y="18541"/>
                  </a:moveTo>
                  <a:lnTo>
                    <a:pt x="1197452" y="27177"/>
                  </a:lnTo>
                </a:path>
                <a:path w="1197609" h="311150">
                  <a:moveTo>
                    <a:pt x="217418" y="93088"/>
                  </a:moveTo>
                  <a:lnTo>
                    <a:pt x="219450" y="115059"/>
                  </a:lnTo>
                  <a:lnTo>
                    <a:pt x="218815" y="115059"/>
                  </a:lnTo>
                  <a:lnTo>
                    <a:pt x="216783" y="93088"/>
                  </a:lnTo>
                  <a:lnTo>
                    <a:pt x="217418" y="93088"/>
                  </a:lnTo>
                  <a:close/>
                </a:path>
                <a:path w="1197609" h="311150">
                  <a:moveTo>
                    <a:pt x="224657" y="92199"/>
                  </a:moveTo>
                  <a:lnTo>
                    <a:pt x="226689" y="114551"/>
                  </a:lnTo>
                </a:path>
                <a:path w="1197609" h="311150">
                  <a:moveTo>
                    <a:pt x="217418" y="93088"/>
                  </a:moveTo>
                  <a:lnTo>
                    <a:pt x="224657" y="92199"/>
                  </a:lnTo>
                </a:path>
                <a:path w="1197609" h="311150">
                  <a:moveTo>
                    <a:pt x="634" y="310761"/>
                  </a:moveTo>
                  <a:lnTo>
                    <a:pt x="9778" y="224403"/>
                  </a:lnTo>
                </a:path>
                <a:path w="1197609" h="311150">
                  <a:moveTo>
                    <a:pt x="0" y="310761"/>
                  </a:moveTo>
                  <a:lnTo>
                    <a:pt x="9143" y="22389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6987362" y="2178366"/>
              <a:ext cx="70485" cy="1012825"/>
            </a:xfrm>
            <a:custGeom>
              <a:avLst/>
              <a:gdLst/>
              <a:ahLst/>
              <a:cxnLst/>
              <a:rect l="l" t="t" r="r" b="b"/>
              <a:pathLst>
                <a:path w="70484" h="1012825">
                  <a:moveTo>
                    <a:pt x="16510" y="77470"/>
                  </a:moveTo>
                  <a:lnTo>
                    <a:pt x="13462" y="77470"/>
                  </a:lnTo>
                  <a:lnTo>
                    <a:pt x="13462" y="0"/>
                  </a:lnTo>
                  <a:lnTo>
                    <a:pt x="0" y="0"/>
                  </a:lnTo>
                  <a:lnTo>
                    <a:pt x="0" y="77470"/>
                  </a:lnTo>
                  <a:lnTo>
                    <a:pt x="0" y="293370"/>
                  </a:lnTo>
                  <a:lnTo>
                    <a:pt x="635" y="293370"/>
                  </a:lnTo>
                  <a:lnTo>
                    <a:pt x="635" y="1012190"/>
                  </a:lnTo>
                  <a:lnTo>
                    <a:pt x="16510" y="1012190"/>
                  </a:lnTo>
                  <a:lnTo>
                    <a:pt x="16510" y="293370"/>
                  </a:lnTo>
                  <a:lnTo>
                    <a:pt x="16510" y="77470"/>
                  </a:lnTo>
                  <a:close/>
                </a:path>
                <a:path w="70484" h="1012825">
                  <a:moveTo>
                    <a:pt x="70091" y="77736"/>
                  </a:moveTo>
                  <a:lnTo>
                    <a:pt x="54343" y="77736"/>
                  </a:lnTo>
                  <a:lnTo>
                    <a:pt x="54343" y="1012685"/>
                  </a:lnTo>
                  <a:lnTo>
                    <a:pt x="70091" y="1012685"/>
                  </a:lnTo>
                  <a:lnTo>
                    <a:pt x="70091" y="7773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6972300" y="2156268"/>
              <a:ext cx="0" cy="1037590"/>
            </a:xfrm>
            <a:custGeom>
              <a:avLst/>
              <a:gdLst/>
              <a:ahLst/>
              <a:cxnLst/>
              <a:rect l="l" t="t" r="r" b="b"/>
              <a:pathLst>
                <a:path w="0" h="1037589">
                  <a:moveTo>
                    <a:pt x="-176" y="1037700"/>
                  </a:moveTo>
                  <a:lnTo>
                    <a:pt x="-176" y="13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7" name="object 26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67728" y="2148785"/>
              <a:ext cx="219274" cy="109590"/>
            </a:xfrm>
            <a:prstGeom prst="rect">
              <a:avLst/>
            </a:prstGeom>
          </p:spPr>
        </p:pic>
        <p:sp>
          <p:nvSpPr>
            <p:cNvPr id="268" name="object 268" descr=""/>
            <p:cNvSpPr/>
            <p:nvPr/>
          </p:nvSpPr>
          <p:spPr>
            <a:xfrm>
              <a:off x="8104416" y="2400247"/>
              <a:ext cx="1300480" cy="1139825"/>
            </a:xfrm>
            <a:custGeom>
              <a:avLst/>
              <a:gdLst/>
              <a:ahLst/>
              <a:cxnLst/>
              <a:rect l="l" t="t" r="r" b="b"/>
              <a:pathLst>
                <a:path w="1300479" h="1139825">
                  <a:moveTo>
                    <a:pt x="123444" y="4572"/>
                  </a:moveTo>
                  <a:lnTo>
                    <a:pt x="80391" y="0"/>
                  </a:lnTo>
                  <a:lnTo>
                    <a:pt x="43053" y="0"/>
                  </a:lnTo>
                  <a:lnTo>
                    <a:pt x="0" y="4572"/>
                  </a:lnTo>
                  <a:lnTo>
                    <a:pt x="123444" y="4572"/>
                  </a:lnTo>
                  <a:close/>
                </a:path>
                <a:path w="1300479" h="1139825">
                  <a:moveTo>
                    <a:pt x="155956" y="54991"/>
                  </a:moveTo>
                  <a:lnTo>
                    <a:pt x="87884" y="54991"/>
                  </a:lnTo>
                  <a:lnTo>
                    <a:pt x="155321" y="62230"/>
                  </a:lnTo>
                  <a:lnTo>
                    <a:pt x="155956" y="54991"/>
                  </a:lnTo>
                  <a:close/>
                </a:path>
                <a:path w="1300479" h="1139825">
                  <a:moveTo>
                    <a:pt x="160655" y="4572"/>
                  </a:moveTo>
                  <a:lnTo>
                    <a:pt x="123444" y="4572"/>
                  </a:lnTo>
                  <a:lnTo>
                    <a:pt x="160274" y="8636"/>
                  </a:lnTo>
                  <a:lnTo>
                    <a:pt x="160655" y="4572"/>
                  </a:lnTo>
                  <a:close/>
                </a:path>
                <a:path w="1300479" h="1139825">
                  <a:moveTo>
                    <a:pt x="192278" y="66294"/>
                  </a:moveTo>
                  <a:lnTo>
                    <a:pt x="155321" y="62230"/>
                  </a:lnTo>
                  <a:lnTo>
                    <a:pt x="154940" y="66294"/>
                  </a:lnTo>
                  <a:lnTo>
                    <a:pt x="192278" y="66294"/>
                  </a:lnTo>
                  <a:close/>
                </a:path>
                <a:path w="1300479" h="1139825">
                  <a:moveTo>
                    <a:pt x="593712" y="54991"/>
                  </a:moveTo>
                  <a:lnTo>
                    <a:pt x="160274" y="8636"/>
                  </a:lnTo>
                  <a:lnTo>
                    <a:pt x="155956" y="54991"/>
                  </a:lnTo>
                  <a:lnTo>
                    <a:pt x="593712" y="54991"/>
                  </a:lnTo>
                  <a:close/>
                </a:path>
                <a:path w="1300479" h="1139825">
                  <a:moveTo>
                    <a:pt x="1235430" y="123825"/>
                  </a:moveTo>
                  <a:lnTo>
                    <a:pt x="698106" y="66294"/>
                  </a:lnTo>
                  <a:lnTo>
                    <a:pt x="192278" y="66294"/>
                  </a:lnTo>
                  <a:lnTo>
                    <a:pt x="729475" y="123825"/>
                  </a:lnTo>
                  <a:lnTo>
                    <a:pt x="1235430" y="123825"/>
                  </a:lnTo>
                  <a:close/>
                </a:path>
                <a:path w="1300479" h="1139825">
                  <a:moveTo>
                    <a:pt x="1299946" y="102082"/>
                  </a:moveTo>
                  <a:lnTo>
                    <a:pt x="1286230" y="102082"/>
                  </a:lnTo>
                  <a:lnTo>
                    <a:pt x="1286230" y="1099121"/>
                  </a:lnTo>
                  <a:lnTo>
                    <a:pt x="1268196" y="1099121"/>
                  </a:lnTo>
                  <a:lnTo>
                    <a:pt x="1268196" y="1099794"/>
                  </a:lnTo>
                  <a:lnTo>
                    <a:pt x="1286230" y="1099794"/>
                  </a:lnTo>
                  <a:lnTo>
                    <a:pt x="1286230" y="1139672"/>
                  </a:lnTo>
                  <a:lnTo>
                    <a:pt x="1299946" y="1139672"/>
                  </a:lnTo>
                  <a:lnTo>
                    <a:pt x="1299946" y="10208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9312674" y="2602925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204"/>
                  </a:moveTo>
                  <a:lnTo>
                    <a:pt x="12699" y="935204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20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9309875" y="2593656"/>
              <a:ext cx="68580" cy="944880"/>
            </a:xfrm>
            <a:custGeom>
              <a:avLst/>
              <a:gdLst/>
              <a:ahLst/>
              <a:cxnLst/>
              <a:rect l="l" t="t" r="r" b="b"/>
              <a:pathLst>
                <a:path w="68579" h="944879">
                  <a:moveTo>
                    <a:pt x="12585" y="8750"/>
                  </a:moveTo>
                  <a:lnTo>
                    <a:pt x="0" y="8750"/>
                  </a:lnTo>
                  <a:lnTo>
                    <a:pt x="0" y="944867"/>
                  </a:lnTo>
                  <a:lnTo>
                    <a:pt x="12585" y="944867"/>
                  </a:lnTo>
                  <a:lnTo>
                    <a:pt x="12585" y="8750"/>
                  </a:lnTo>
                  <a:close/>
                </a:path>
                <a:path w="68579" h="944879">
                  <a:moveTo>
                    <a:pt x="68580" y="0"/>
                  </a:moveTo>
                  <a:lnTo>
                    <a:pt x="56007" y="0"/>
                  </a:lnTo>
                  <a:lnTo>
                    <a:pt x="56007" y="8890"/>
                  </a:lnTo>
                  <a:lnTo>
                    <a:pt x="52959" y="8890"/>
                  </a:lnTo>
                  <a:lnTo>
                    <a:pt x="52959" y="944880"/>
                  </a:lnTo>
                  <a:lnTo>
                    <a:pt x="68580" y="944880"/>
                  </a:lnTo>
                  <a:lnTo>
                    <a:pt x="68580" y="8890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8104427" y="2397190"/>
              <a:ext cx="1289050" cy="1103630"/>
            </a:xfrm>
            <a:custGeom>
              <a:avLst/>
              <a:gdLst/>
              <a:ahLst/>
              <a:cxnLst/>
              <a:rect l="l" t="t" r="r" b="b"/>
              <a:pathLst>
                <a:path w="1289050" h="1103629">
                  <a:moveTo>
                    <a:pt x="1268189" y="1103094"/>
                  </a:moveTo>
                  <a:lnTo>
                    <a:pt x="1288804" y="1103094"/>
                  </a:lnTo>
                  <a:lnTo>
                    <a:pt x="1288804" y="1102413"/>
                  </a:lnTo>
                  <a:lnTo>
                    <a:pt x="1268189" y="1102413"/>
                  </a:lnTo>
                  <a:lnTo>
                    <a:pt x="1268189" y="1103094"/>
                  </a:lnTo>
                  <a:close/>
                </a:path>
                <a:path w="1289050" h="1103629">
                  <a:moveTo>
                    <a:pt x="80388" y="0"/>
                  </a:moveTo>
                  <a:lnTo>
                    <a:pt x="0" y="863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8110728" y="2461068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9"/>
                  </a:moveTo>
                  <a:lnTo>
                    <a:pt x="-204" y="129"/>
                  </a:lnTo>
                  <a:lnTo>
                    <a:pt x="-204" y="13209"/>
                  </a:lnTo>
                  <a:lnTo>
                    <a:pt x="149143" y="13209"/>
                  </a:lnTo>
                  <a:lnTo>
                    <a:pt x="149143" y="12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8185197" y="2372807"/>
              <a:ext cx="1210310" cy="205740"/>
            </a:xfrm>
            <a:custGeom>
              <a:avLst/>
              <a:gdLst/>
              <a:ahLst/>
              <a:cxnLst/>
              <a:rect l="l" t="t" r="r" b="b"/>
              <a:pathLst>
                <a:path w="1210309" h="205739">
                  <a:moveTo>
                    <a:pt x="80261" y="32003"/>
                  </a:moveTo>
                  <a:lnTo>
                    <a:pt x="74547" y="93850"/>
                  </a:lnTo>
                </a:path>
                <a:path w="1210309" h="205739">
                  <a:moveTo>
                    <a:pt x="1149828" y="205353"/>
                  </a:moveTo>
                  <a:lnTo>
                    <a:pt x="7492" y="82547"/>
                  </a:lnTo>
                </a:path>
                <a:path w="1210309" h="205739">
                  <a:moveTo>
                    <a:pt x="1154908" y="151507"/>
                  </a:moveTo>
                  <a:lnTo>
                    <a:pt x="0" y="27431"/>
                  </a:lnTo>
                </a:path>
                <a:path w="1210309" h="205739">
                  <a:moveTo>
                    <a:pt x="1210025" y="128012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9316212" y="2775012"/>
              <a:ext cx="56515" cy="763270"/>
            </a:xfrm>
            <a:custGeom>
              <a:avLst/>
              <a:gdLst/>
              <a:ahLst/>
              <a:cxnLst/>
              <a:rect l="l" t="t" r="r" b="b"/>
              <a:pathLst>
                <a:path w="56515" h="763270">
                  <a:moveTo>
                    <a:pt x="56151" y="121"/>
                  </a:moveTo>
                  <a:lnTo>
                    <a:pt x="-235" y="121"/>
                  </a:lnTo>
                  <a:lnTo>
                    <a:pt x="-235" y="762990"/>
                  </a:lnTo>
                  <a:lnTo>
                    <a:pt x="56151" y="762990"/>
                  </a:lnTo>
                  <a:lnTo>
                    <a:pt x="56151" y="12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5" name="object 27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182100" y="2564826"/>
              <a:ext cx="190262" cy="252857"/>
            </a:xfrm>
            <a:prstGeom prst="rect">
              <a:avLst/>
            </a:prstGeom>
          </p:spPr>
        </p:pic>
        <p:sp>
          <p:nvSpPr>
            <p:cNvPr id="276" name="object 276" descr=""/>
            <p:cNvSpPr/>
            <p:nvPr/>
          </p:nvSpPr>
          <p:spPr>
            <a:xfrm>
              <a:off x="8185188" y="2378911"/>
              <a:ext cx="1155065" cy="186055"/>
            </a:xfrm>
            <a:custGeom>
              <a:avLst/>
              <a:gdLst/>
              <a:ahLst/>
              <a:cxnLst/>
              <a:rect l="l" t="t" r="r" b="b"/>
              <a:pathLst>
                <a:path w="1155065" h="186055">
                  <a:moveTo>
                    <a:pt x="33020" y="19177"/>
                  </a:moveTo>
                  <a:lnTo>
                    <a:pt x="32385" y="19177"/>
                  </a:lnTo>
                  <a:lnTo>
                    <a:pt x="32385" y="18415"/>
                  </a:lnTo>
                  <a:lnTo>
                    <a:pt x="0" y="18415"/>
                  </a:lnTo>
                  <a:lnTo>
                    <a:pt x="6477" y="19177"/>
                  </a:lnTo>
                  <a:lnTo>
                    <a:pt x="0" y="19177"/>
                  </a:lnTo>
                  <a:lnTo>
                    <a:pt x="12827" y="20447"/>
                  </a:lnTo>
                  <a:lnTo>
                    <a:pt x="12954" y="19812"/>
                  </a:lnTo>
                  <a:lnTo>
                    <a:pt x="32131" y="21831"/>
                  </a:lnTo>
                  <a:lnTo>
                    <a:pt x="32258" y="19812"/>
                  </a:lnTo>
                  <a:lnTo>
                    <a:pt x="32893" y="19812"/>
                  </a:lnTo>
                  <a:lnTo>
                    <a:pt x="33020" y="19177"/>
                  </a:lnTo>
                  <a:close/>
                </a:path>
                <a:path w="1155065" h="186055">
                  <a:moveTo>
                    <a:pt x="34798" y="0"/>
                  </a:moveTo>
                  <a:lnTo>
                    <a:pt x="34163" y="0"/>
                  </a:lnTo>
                  <a:lnTo>
                    <a:pt x="32385" y="18415"/>
                  </a:lnTo>
                  <a:lnTo>
                    <a:pt x="33020" y="18415"/>
                  </a:lnTo>
                  <a:lnTo>
                    <a:pt x="34798" y="0"/>
                  </a:lnTo>
                  <a:close/>
                </a:path>
                <a:path w="1155065" h="186055">
                  <a:moveTo>
                    <a:pt x="614540" y="62103"/>
                  </a:moveTo>
                  <a:lnTo>
                    <a:pt x="613905" y="61976"/>
                  </a:lnTo>
                  <a:lnTo>
                    <a:pt x="612254" y="80264"/>
                  </a:lnTo>
                  <a:lnTo>
                    <a:pt x="612889" y="80264"/>
                  </a:lnTo>
                  <a:lnTo>
                    <a:pt x="614540" y="62103"/>
                  </a:lnTo>
                  <a:close/>
                </a:path>
                <a:path w="1155065" h="186055">
                  <a:moveTo>
                    <a:pt x="1155039" y="141986"/>
                  </a:moveTo>
                  <a:lnTo>
                    <a:pt x="736587" y="97409"/>
                  </a:lnTo>
                  <a:lnTo>
                    <a:pt x="895146" y="114300"/>
                  </a:lnTo>
                  <a:lnTo>
                    <a:pt x="898118" y="114300"/>
                  </a:lnTo>
                  <a:lnTo>
                    <a:pt x="898245" y="113792"/>
                  </a:lnTo>
                  <a:lnTo>
                    <a:pt x="897610" y="113792"/>
                  </a:lnTo>
                  <a:lnTo>
                    <a:pt x="899172" y="97409"/>
                  </a:lnTo>
                  <a:lnTo>
                    <a:pt x="899642" y="92329"/>
                  </a:lnTo>
                  <a:lnTo>
                    <a:pt x="892403" y="91567"/>
                  </a:lnTo>
                  <a:lnTo>
                    <a:pt x="681850" y="91567"/>
                  </a:lnTo>
                  <a:lnTo>
                    <a:pt x="609460" y="83947"/>
                  </a:lnTo>
                  <a:lnTo>
                    <a:pt x="612508" y="83947"/>
                  </a:lnTo>
                  <a:lnTo>
                    <a:pt x="612508" y="83820"/>
                  </a:lnTo>
                  <a:lnTo>
                    <a:pt x="612508" y="83439"/>
                  </a:lnTo>
                  <a:lnTo>
                    <a:pt x="611873" y="83439"/>
                  </a:lnTo>
                  <a:lnTo>
                    <a:pt x="613905" y="61976"/>
                  </a:lnTo>
                  <a:lnTo>
                    <a:pt x="606666" y="61214"/>
                  </a:lnTo>
                  <a:lnTo>
                    <a:pt x="604888" y="80264"/>
                  </a:lnTo>
                  <a:lnTo>
                    <a:pt x="574662" y="80264"/>
                  </a:lnTo>
                  <a:lnTo>
                    <a:pt x="607936" y="83820"/>
                  </a:lnTo>
                  <a:lnTo>
                    <a:pt x="319316" y="53086"/>
                  </a:lnTo>
                  <a:lnTo>
                    <a:pt x="326263" y="53086"/>
                  </a:lnTo>
                  <a:lnTo>
                    <a:pt x="326136" y="53467"/>
                  </a:lnTo>
                  <a:lnTo>
                    <a:pt x="326771" y="53594"/>
                  </a:lnTo>
                  <a:lnTo>
                    <a:pt x="328930" y="31750"/>
                  </a:lnTo>
                  <a:lnTo>
                    <a:pt x="328295" y="31623"/>
                  </a:lnTo>
                  <a:lnTo>
                    <a:pt x="321056" y="30861"/>
                  </a:lnTo>
                  <a:lnTo>
                    <a:pt x="318897" y="53047"/>
                  </a:lnTo>
                  <a:lnTo>
                    <a:pt x="12827" y="20447"/>
                  </a:lnTo>
                  <a:lnTo>
                    <a:pt x="7239" y="80264"/>
                  </a:lnTo>
                  <a:lnTo>
                    <a:pt x="996924" y="185534"/>
                  </a:lnTo>
                  <a:lnTo>
                    <a:pt x="1150975" y="185407"/>
                  </a:lnTo>
                  <a:lnTo>
                    <a:pt x="1155039" y="14198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7" name="object 27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147937" y="2500311"/>
              <a:ext cx="245872" cy="63880"/>
            </a:xfrm>
            <a:prstGeom prst="rect">
              <a:avLst/>
            </a:prstGeom>
          </p:spPr>
        </p:pic>
        <p:sp>
          <p:nvSpPr>
            <p:cNvPr id="278" name="object 278" descr=""/>
            <p:cNvSpPr/>
            <p:nvPr/>
          </p:nvSpPr>
          <p:spPr>
            <a:xfrm>
              <a:off x="8185197" y="2397190"/>
              <a:ext cx="1188720" cy="184150"/>
            </a:xfrm>
            <a:custGeom>
              <a:avLst/>
              <a:gdLst/>
              <a:ahLst/>
              <a:cxnLst/>
              <a:rect l="l" t="t" r="r" b="b"/>
              <a:pathLst>
                <a:path w="1188720" h="184150">
                  <a:moveTo>
                    <a:pt x="1187673" y="127377"/>
                  </a:moveTo>
                  <a:lnTo>
                    <a:pt x="0" y="0"/>
                  </a:lnTo>
                </a:path>
                <a:path w="1188720" h="184150">
                  <a:moveTo>
                    <a:pt x="1149955" y="184145"/>
                  </a:moveTo>
                  <a:lnTo>
                    <a:pt x="7238" y="61593"/>
                  </a:lnTo>
                </a:path>
                <a:path w="1188720" h="184150">
                  <a:moveTo>
                    <a:pt x="1188308" y="126742"/>
                  </a:moveTo>
                  <a:lnTo>
                    <a:pt x="1003020" y="10693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9366504" y="2523552"/>
              <a:ext cx="13970" cy="295910"/>
            </a:xfrm>
            <a:custGeom>
              <a:avLst/>
              <a:gdLst/>
              <a:ahLst/>
              <a:cxnLst/>
              <a:rect l="l" t="t" r="r" b="b"/>
              <a:pathLst>
                <a:path w="13970" h="295910">
                  <a:moveTo>
                    <a:pt x="13478" y="127"/>
                  </a:moveTo>
                  <a:lnTo>
                    <a:pt x="398" y="127"/>
                  </a:lnTo>
                  <a:lnTo>
                    <a:pt x="398" y="762"/>
                  </a:lnTo>
                  <a:lnTo>
                    <a:pt x="-236" y="762"/>
                  </a:lnTo>
                  <a:lnTo>
                    <a:pt x="-236" y="295649"/>
                  </a:lnTo>
                  <a:lnTo>
                    <a:pt x="13478" y="295649"/>
                  </a:lnTo>
                  <a:lnTo>
                    <a:pt x="13478" y="12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0" name="object 28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316212" y="2494724"/>
              <a:ext cx="83582" cy="114171"/>
            </a:xfrm>
            <a:prstGeom prst="rect">
              <a:avLst/>
            </a:prstGeom>
          </p:spPr>
        </p:pic>
        <p:sp>
          <p:nvSpPr>
            <p:cNvPr id="281" name="object 281" descr=""/>
            <p:cNvSpPr/>
            <p:nvPr/>
          </p:nvSpPr>
          <p:spPr>
            <a:xfrm>
              <a:off x="8503705" y="2409382"/>
              <a:ext cx="683895" cy="156845"/>
            </a:xfrm>
            <a:custGeom>
              <a:avLst/>
              <a:gdLst/>
              <a:ahLst/>
              <a:cxnLst/>
              <a:rect l="l" t="t" r="r" b="b"/>
              <a:pathLst>
                <a:path w="683895" h="156844">
                  <a:moveTo>
                    <a:pt x="580756" y="61847"/>
                  </a:moveTo>
                  <a:lnTo>
                    <a:pt x="573517" y="61085"/>
                  </a:lnTo>
                </a:path>
                <a:path w="683895" h="156844">
                  <a:moveTo>
                    <a:pt x="573517" y="61085"/>
                  </a:moveTo>
                  <a:lnTo>
                    <a:pt x="571358" y="83309"/>
                  </a:lnTo>
                </a:path>
                <a:path w="683895" h="156844">
                  <a:moveTo>
                    <a:pt x="580756" y="61847"/>
                  </a:moveTo>
                  <a:lnTo>
                    <a:pt x="578597" y="83690"/>
                  </a:lnTo>
                  <a:lnTo>
                    <a:pt x="579232" y="83817"/>
                  </a:lnTo>
                  <a:lnTo>
                    <a:pt x="581391" y="61847"/>
                  </a:lnTo>
                  <a:lnTo>
                    <a:pt x="580756" y="61847"/>
                  </a:lnTo>
                  <a:close/>
                </a:path>
                <a:path w="683895" h="156844">
                  <a:moveTo>
                    <a:pt x="678035" y="155317"/>
                  </a:moveTo>
                  <a:lnTo>
                    <a:pt x="678035" y="156079"/>
                  </a:lnTo>
                </a:path>
                <a:path w="683895" h="156844">
                  <a:moveTo>
                    <a:pt x="677400" y="156460"/>
                  </a:moveTo>
                  <a:lnTo>
                    <a:pt x="678035" y="156079"/>
                  </a:lnTo>
                </a:path>
                <a:path w="683895" h="156844">
                  <a:moveTo>
                    <a:pt x="683750" y="94612"/>
                  </a:moveTo>
                  <a:lnTo>
                    <a:pt x="683750" y="95247"/>
                  </a:lnTo>
                </a:path>
                <a:path w="683895" h="156844">
                  <a:moveTo>
                    <a:pt x="9270" y="761"/>
                  </a:moveTo>
                  <a:lnTo>
                    <a:pt x="2031" y="0"/>
                  </a:lnTo>
                </a:path>
                <a:path w="683895" h="156844">
                  <a:moveTo>
                    <a:pt x="9270" y="761"/>
                  </a:moveTo>
                  <a:lnTo>
                    <a:pt x="7238" y="22732"/>
                  </a:lnTo>
                  <a:lnTo>
                    <a:pt x="7873" y="22732"/>
                  </a:lnTo>
                  <a:lnTo>
                    <a:pt x="9905" y="888"/>
                  </a:lnTo>
                  <a:lnTo>
                    <a:pt x="9270" y="761"/>
                  </a:lnTo>
                  <a:close/>
                </a:path>
                <a:path w="683895" h="156844">
                  <a:moveTo>
                    <a:pt x="295013" y="31241"/>
                  </a:moveTo>
                  <a:lnTo>
                    <a:pt x="287774" y="30479"/>
                  </a:lnTo>
                </a:path>
                <a:path w="683895" h="156844">
                  <a:moveTo>
                    <a:pt x="287774" y="30479"/>
                  </a:moveTo>
                  <a:lnTo>
                    <a:pt x="285742" y="52830"/>
                  </a:lnTo>
                </a:path>
                <a:path w="683895" h="156844">
                  <a:moveTo>
                    <a:pt x="295013" y="31241"/>
                  </a:moveTo>
                  <a:lnTo>
                    <a:pt x="292981" y="53211"/>
                  </a:lnTo>
                  <a:lnTo>
                    <a:pt x="293616" y="53338"/>
                  </a:lnTo>
                  <a:lnTo>
                    <a:pt x="295648" y="31368"/>
                  </a:lnTo>
                  <a:lnTo>
                    <a:pt x="295013" y="31241"/>
                  </a:lnTo>
                  <a:close/>
                </a:path>
                <a:path w="683895" h="156844">
                  <a:moveTo>
                    <a:pt x="2031" y="0"/>
                  </a:moveTo>
                  <a:lnTo>
                    <a:pt x="0" y="2222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2" name="object 28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79308" y="2371283"/>
              <a:ext cx="92753" cy="94356"/>
            </a:xfrm>
            <a:prstGeom prst="rect">
              <a:avLst/>
            </a:prstGeom>
          </p:spPr>
        </p:pic>
        <p:sp>
          <p:nvSpPr>
            <p:cNvPr id="283" name="object 283" descr=""/>
            <p:cNvSpPr/>
            <p:nvPr/>
          </p:nvSpPr>
          <p:spPr>
            <a:xfrm>
              <a:off x="9372600" y="2697288"/>
              <a:ext cx="0" cy="841375"/>
            </a:xfrm>
            <a:custGeom>
              <a:avLst/>
              <a:gdLst/>
              <a:ahLst/>
              <a:cxnLst/>
              <a:rect l="l" t="t" r="r" b="b"/>
              <a:pathLst>
                <a:path w="0" h="841375">
                  <a:moveTo>
                    <a:pt x="-236" y="841095"/>
                  </a:moveTo>
                  <a:lnTo>
                    <a:pt x="-236" y="1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9312674" y="2775260"/>
              <a:ext cx="12700" cy="763270"/>
            </a:xfrm>
            <a:custGeom>
              <a:avLst/>
              <a:gdLst/>
              <a:ahLst/>
              <a:cxnLst/>
              <a:rect l="l" t="t" r="r" b="b"/>
              <a:pathLst>
                <a:path w="12700" h="763270">
                  <a:moveTo>
                    <a:pt x="0" y="763123"/>
                  </a:moveTo>
                  <a:lnTo>
                    <a:pt x="12699" y="763123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76312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9369552" y="2775139"/>
              <a:ext cx="0" cy="763270"/>
            </a:xfrm>
            <a:custGeom>
              <a:avLst/>
              <a:gdLst/>
              <a:ahLst/>
              <a:cxnLst/>
              <a:rect l="l" t="t" r="r" b="b"/>
              <a:pathLst>
                <a:path w="0" h="763270">
                  <a:moveTo>
                    <a:pt x="-236" y="763244"/>
                  </a:moveTo>
                  <a:lnTo>
                    <a:pt x="-236" y="12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9309626" y="2775260"/>
              <a:ext cx="12700" cy="763270"/>
            </a:xfrm>
            <a:custGeom>
              <a:avLst/>
              <a:gdLst/>
              <a:ahLst/>
              <a:cxnLst/>
              <a:rect l="l" t="t" r="r" b="b"/>
              <a:pathLst>
                <a:path w="12700" h="763270">
                  <a:moveTo>
                    <a:pt x="0" y="763123"/>
                  </a:moveTo>
                  <a:lnTo>
                    <a:pt x="12699" y="763123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76312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9398508" y="2675952"/>
              <a:ext cx="0" cy="864235"/>
            </a:xfrm>
            <a:custGeom>
              <a:avLst/>
              <a:gdLst/>
              <a:ahLst/>
              <a:cxnLst/>
              <a:rect l="l" t="t" r="r" b="b"/>
              <a:pathLst>
                <a:path w="0" h="864235">
                  <a:moveTo>
                    <a:pt x="-237" y="864209"/>
                  </a:moveTo>
                  <a:lnTo>
                    <a:pt x="-237" y="1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8191284" y="2631883"/>
              <a:ext cx="1202690" cy="867410"/>
            </a:xfrm>
            <a:custGeom>
              <a:avLst/>
              <a:gdLst/>
              <a:ahLst/>
              <a:cxnLst/>
              <a:rect l="l" t="t" r="r" b="b"/>
              <a:pathLst>
                <a:path w="1202690" h="867410">
                  <a:moveTo>
                    <a:pt x="1181455" y="65532"/>
                  </a:moveTo>
                  <a:lnTo>
                    <a:pt x="568185" y="0"/>
                  </a:lnTo>
                  <a:lnTo>
                    <a:pt x="0" y="0"/>
                  </a:lnTo>
                  <a:lnTo>
                    <a:pt x="613270" y="65532"/>
                  </a:lnTo>
                  <a:lnTo>
                    <a:pt x="1181455" y="65532"/>
                  </a:lnTo>
                  <a:close/>
                </a:path>
                <a:path w="1202690" h="867410">
                  <a:moveTo>
                    <a:pt x="1202347" y="866343"/>
                  </a:moveTo>
                  <a:lnTo>
                    <a:pt x="1181709" y="866343"/>
                  </a:lnTo>
                  <a:lnTo>
                    <a:pt x="1181709" y="867016"/>
                  </a:lnTo>
                  <a:lnTo>
                    <a:pt x="1202347" y="867016"/>
                  </a:lnTo>
                  <a:lnTo>
                    <a:pt x="1202347" y="86634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8185197" y="2546539"/>
              <a:ext cx="1210310" cy="952500"/>
            </a:xfrm>
            <a:custGeom>
              <a:avLst/>
              <a:gdLst/>
              <a:ahLst/>
              <a:cxnLst/>
              <a:rect l="l" t="t" r="r" b="b"/>
              <a:pathLst>
                <a:path w="1210309" h="952500">
                  <a:moveTo>
                    <a:pt x="1187419" y="952348"/>
                  </a:moveTo>
                  <a:lnTo>
                    <a:pt x="1208031" y="952348"/>
                  </a:lnTo>
                  <a:lnTo>
                    <a:pt x="1208031" y="951668"/>
                  </a:lnTo>
                  <a:lnTo>
                    <a:pt x="1187419" y="951668"/>
                  </a:lnTo>
                  <a:lnTo>
                    <a:pt x="1187419" y="952348"/>
                  </a:lnTo>
                  <a:close/>
                </a:path>
                <a:path w="1210309" h="952500">
                  <a:moveTo>
                    <a:pt x="1149447" y="208147"/>
                  </a:moveTo>
                  <a:lnTo>
                    <a:pt x="7238" y="85849"/>
                  </a:lnTo>
                </a:path>
                <a:path w="1210309" h="952500">
                  <a:moveTo>
                    <a:pt x="1187165" y="151380"/>
                  </a:moveTo>
                  <a:lnTo>
                    <a:pt x="0" y="24383"/>
                  </a:lnTo>
                </a:path>
                <a:path w="1210309" h="952500">
                  <a:moveTo>
                    <a:pt x="1210025" y="128012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8185188" y="2639503"/>
              <a:ext cx="1188720" cy="350520"/>
            </a:xfrm>
            <a:custGeom>
              <a:avLst/>
              <a:gdLst/>
              <a:ahLst/>
              <a:cxnLst/>
              <a:rect l="l" t="t" r="r" b="b"/>
              <a:pathLst>
                <a:path w="1188720" h="350519">
                  <a:moveTo>
                    <a:pt x="1039342" y="99060"/>
                  </a:moveTo>
                  <a:lnTo>
                    <a:pt x="1028293" y="97790"/>
                  </a:lnTo>
                  <a:lnTo>
                    <a:pt x="997559" y="97790"/>
                  </a:lnTo>
                  <a:lnTo>
                    <a:pt x="997432" y="98679"/>
                  </a:lnTo>
                  <a:lnTo>
                    <a:pt x="996924" y="99060"/>
                  </a:lnTo>
                  <a:lnTo>
                    <a:pt x="1039342" y="99060"/>
                  </a:lnTo>
                  <a:close/>
                </a:path>
                <a:path w="1188720" h="350519">
                  <a:moveTo>
                    <a:pt x="1155420" y="57404"/>
                  </a:moveTo>
                  <a:lnTo>
                    <a:pt x="617842" y="0"/>
                  </a:lnTo>
                  <a:lnTo>
                    <a:pt x="111633" y="0"/>
                  </a:lnTo>
                  <a:lnTo>
                    <a:pt x="1028293" y="97790"/>
                  </a:lnTo>
                  <a:lnTo>
                    <a:pt x="1151610" y="97790"/>
                  </a:lnTo>
                  <a:lnTo>
                    <a:pt x="1155420" y="57404"/>
                  </a:lnTo>
                  <a:close/>
                </a:path>
                <a:path w="1188720" h="350519">
                  <a:moveTo>
                    <a:pt x="1188440" y="98679"/>
                  </a:moveTo>
                  <a:lnTo>
                    <a:pt x="1187805" y="98679"/>
                  </a:lnTo>
                  <a:lnTo>
                    <a:pt x="1187805" y="97790"/>
                  </a:lnTo>
                  <a:lnTo>
                    <a:pt x="1151610" y="97790"/>
                  </a:lnTo>
                  <a:lnTo>
                    <a:pt x="1151483" y="99060"/>
                  </a:lnTo>
                  <a:lnTo>
                    <a:pt x="1187805" y="99060"/>
                  </a:lnTo>
                  <a:lnTo>
                    <a:pt x="1187805" y="106299"/>
                  </a:lnTo>
                  <a:lnTo>
                    <a:pt x="1150848" y="106299"/>
                  </a:lnTo>
                  <a:lnTo>
                    <a:pt x="1150340" y="110871"/>
                  </a:lnTo>
                  <a:lnTo>
                    <a:pt x="1187805" y="110871"/>
                  </a:lnTo>
                  <a:lnTo>
                    <a:pt x="1187805" y="114173"/>
                  </a:lnTo>
                  <a:lnTo>
                    <a:pt x="1150086" y="114173"/>
                  </a:lnTo>
                  <a:lnTo>
                    <a:pt x="1150340" y="110871"/>
                  </a:lnTo>
                  <a:lnTo>
                    <a:pt x="1151483" y="98679"/>
                  </a:lnTo>
                  <a:lnTo>
                    <a:pt x="1036294" y="98679"/>
                  </a:lnTo>
                  <a:lnTo>
                    <a:pt x="1039342" y="99060"/>
                  </a:lnTo>
                  <a:lnTo>
                    <a:pt x="1107922" y="106299"/>
                  </a:lnTo>
                  <a:lnTo>
                    <a:pt x="0" y="106299"/>
                  </a:lnTo>
                  <a:lnTo>
                    <a:pt x="513448" y="161163"/>
                  </a:lnTo>
                  <a:lnTo>
                    <a:pt x="7493" y="161163"/>
                  </a:lnTo>
                  <a:lnTo>
                    <a:pt x="1150340" y="283083"/>
                  </a:lnTo>
                  <a:lnTo>
                    <a:pt x="1187805" y="283083"/>
                  </a:lnTo>
                  <a:lnTo>
                    <a:pt x="1187805" y="350393"/>
                  </a:lnTo>
                  <a:lnTo>
                    <a:pt x="1188440" y="350393"/>
                  </a:lnTo>
                  <a:lnTo>
                    <a:pt x="1188440" y="114173"/>
                  </a:lnTo>
                  <a:lnTo>
                    <a:pt x="1188440" y="9867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1" name="object 29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116568" y="2673028"/>
              <a:ext cx="277130" cy="63884"/>
            </a:xfrm>
            <a:prstGeom prst="rect">
              <a:avLst/>
            </a:prstGeom>
          </p:spPr>
        </p:pic>
        <p:sp>
          <p:nvSpPr>
            <p:cNvPr id="292" name="object 292" descr=""/>
            <p:cNvSpPr/>
            <p:nvPr/>
          </p:nvSpPr>
          <p:spPr>
            <a:xfrm>
              <a:off x="8104416" y="2551111"/>
              <a:ext cx="981075" cy="116205"/>
            </a:xfrm>
            <a:custGeom>
              <a:avLst/>
              <a:gdLst/>
              <a:ahLst/>
              <a:cxnLst/>
              <a:rect l="l" t="t" r="r" b="b"/>
              <a:pathLst>
                <a:path w="981075" h="116205">
                  <a:moveTo>
                    <a:pt x="118364" y="81153"/>
                  </a:moveTo>
                  <a:lnTo>
                    <a:pt x="87884" y="77978"/>
                  </a:lnTo>
                  <a:lnTo>
                    <a:pt x="87630" y="81153"/>
                  </a:lnTo>
                  <a:lnTo>
                    <a:pt x="118364" y="81153"/>
                  </a:lnTo>
                  <a:close/>
                </a:path>
                <a:path w="981075" h="116205">
                  <a:moveTo>
                    <a:pt x="155829" y="81153"/>
                  </a:moveTo>
                  <a:lnTo>
                    <a:pt x="118364" y="81153"/>
                  </a:lnTo>
                  <a:lnTo>
                    <a:pt x="155448" y="85217"/>
                  </a:lnTo>
                  <a:lnTo>
                    <a:pt x="155829" y="81153"/>
                  </a:lnTo>
                  <a:close/>
                </a:path>
                <a:path w="981075" h="116205">
                  <a:moveTo>
                    <a:pt x="192151" y="89154"/>
                  </a:moveTo>
                  <a:lnTo>
                    <a:pt x="155448" y="85217"/>
                  </a:lnTo>
                  <a:lnTo>
                    <a:pt x="155067" y="89154"/>
                  </a:lnTo>
                  <a:lnTo>
                    <a:pt x="192151" y="89154"/>
                  </a:lnTo>
                  <a:close/>
                </a:path>
                <a:path w="981075" h="116205">
                  <a:moveTo>
                    <a:pt x="693407" y="84963"/>
                  </a:moveTo>
                  <a:lnTo>
                    <a:pt x="692899" y="84836"/>
                  </a:lnTo>
                  <a:lnTo>
                    <a:pt x="692899" y="84455"/>
                  </a:lnTo>
                  <a:lnTo>
                    <a:pt x="685533" y="84455"/>
                  </a:lnTo>
                  <a:lnTo>
                    <a:pt x="685914" y="81153"/>
                  </a:lnTo>
                  <a:lnTo>
                    <a:pt x="624700" y="81153"/>
                  </a:lnTo>
                  <a:lnTo>
                    <a:pt x="659498" y="84963"/>
                  </a:lnTo>
                  <a:lnTo>
                    <a:pt x="693407" y="84963"/>
                  </a:lnTo>
                  <a:close/>
                </a:path>
                <a:path w="981075" h="116205">
                  <a:moveTo>
                    <a:pt x="695566" y="62865"/>
                  </a:moveTo>
                  <a:lnTo>
                    <a:pt x="687692" y="61976"/>
                  </a:lnTo>
                  <a:lnTo>
                    <a:pt x="446265" y="61976"/>
                  </a:lnTo>
                  <a:lnTo>
                    <a:pt x="374192" y="54229"/>
                  </a:lnTo>
                  <a:lnTo>
                    <a:pt x="407543" y="54229"/>
                  </a:lnTo>
                  <a:lnTo>
                    <a:pt x="409575" y="32004"/>
                  </a:lnTo>
                  <a:lnTo>
                    <a:pt x="401701" y="31242"/>
                  </a:lnTo>
                  <a:lnTo>
                    <a:pt x="160401" y="31242"/>
                  </a:lnTo>
                  <a:lnTo>
                    <a:pt x="180759" y="33439"/>
                  </a:lnTo>
                  <a:lnTo>
                    <a:pt x="123698" y="27305"/>
                  </a:lnTo>
                  <a:lnTo>
                    <a:pt x="160782" y="27305"/>
                  </a:lnTo>
                  <a:lnTo>
                    <a:pt x="130263" y="24003"/>
                  </a:lnTo>
                  <a:lnTo>
                    <a:pt x="113157" y="22186"/>
                  </a:lnTo>
                  <a:lnTo>
                    <a:pt x="115189" y="0"/>
                  </a:lnTo>
                  <a:lnTo>
                    <a:pt x="114554" y="0"/>
                  </a:lnTo>
                  <a:lnTo>
                    <a:pt x="112649" y="20066"/>
                  </a:lnTo>
                  <a:lnTo>
                    <a:pt x="93345" y="20066"/>
                  </a:lnTo>
                  <a:lnTo>
                    <a:pt x="112649" y="22098"/>
                  </a:lnTo>
                  <a:lnTo>
                    <a:pt x="112826" y="22148"/>
                  </a:lnTo>
                  <a:lnTo>
                    <a:pt x="93345" y="20066"/>
                  </a:lnTo>
                  <a:lnTo>
                    <a:pt x="93091" y="20040"/>
                  </a:lnTo>
                  <a:lnTo>
                    <a:pt x="93091" y="22606"/>
                  </a:lnTo>
                  <a:lnTo>
                    <a:pt x="92964" y="24003"/>
                  </a:lnTo>
                  <a:lnTo>
                    <a:pt x="80391" y="22606"/>
                  </a:lnTo>
                  <a:lnTo>
                    <a:pt x="93091" y="22606"/>
                  </a:lnTo>
                  <a:lnTo>
                    <a:pt x="93091" y="20040"/>
                  </a:lnTo>
                  <a:lnTo>
                    <a:pt x="80391" y="18669"/>
                  </a:lnTo>
                  <a:lnTo>
                    <a:pt x="0" y="27305"/>
                  </a:lnTo>
                  <a:lnTo>
                    <a:pt x="92583" y="27305"/>
                  </a:lnTo>
                  <a:lnTo>
                    <a:pt x="87884" y="77978"/>
                  </a:lnTo>
                  <a:lnTo>
                    <a:pt x="156083" y="77978"/>
                  </a:lnTo>
                  <a:lnTo>
                    <a:pt x="155829" y="81153"/>
                  </a:lnTo>
                  <a:lnTo>
                    <a:pt x="624700" y="81153"/>
                  </a:lnTo>
                  <a:lnTo>
                    <a:pt x="595147" y="77978"/>
                  </a:lnTo>
                  <a:lnTo>
                    <a:pt x="686168" y="77978"/>
                  </a:lnTo>
                  <a:lnTo>
                    <a:pt x="685914" y="81153"/>
                  </a:lnTo>
                  <a:lnTo>
                    <a:pt x="693153" y="81153"/>
                  </a:lnTo>
                  <a:lnTo>
                    <a:pt x="692899" y="84455"/>
                  </a:lnTo>
                  <a:lnTo>
                    <a:pt x="693534" y="84455"/>
                  </a:lnTo>
                  <a:lnTo>
                    <a:pt x="695566" y="62865"/>
                  </a:lnTo>
                  <a:close/>
                </a:path>
                <a:path w="981075" h="116205">
                  <a:moveTo>
                    <a:pt x="980795" y="93472"/>
                  </a:moveTo>
                  <a:lnTo>
                    <a:pt x="973556" y="92710"/>
                  </a:lnTo>
                  <a:lnTo>
                    <a:pt x="731888" y="92710"/>
                  </a:lnTo>
                  <a:lnTo>
                    <a:pt x="945362" y="115697"/>
                  </a:lnTo>
                  <a:lnTo>
                    <a:pt x="979398" y="115697"/>
                  </a:lnTo>
                  <a:lnTo>
                    <a:pt x="979525" y="115189"/>
                  </a:lnTo>
                  <a:lnTo>
                    <a:pt x="978763" y="115189"/>
                  </a:lnTo>
                  <a:lnTo>
                    <a:pt x="980795" y="934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8185197" y="2573970"/>
              <a:ext cx="1188720" cy="176530"/>
            </a:xfrm>
            <a:custGeom>
              <a:avLst/>
              <a:gdLst/>
              <a:ahLst/>
              <a:cxnLst/>
              <a:rect l="l" t="t" r="r" b="b"/>
              <a:pathLst>
                <a:path w="1188720" h="176530">
                  <a:moveTo>
                    <a:pt x="1155416" y="123059"/>
                  </a:moveTo>
                  <a:lnTo>
                    <a:pt x="0" y="0"/>
                  </a:lnTo>
                </a:path>
                <a:path w="1188720" h="176530">
                  <a:moveTo>
                    <a:pt x="1150336" y="176398"/>
                  </a:moveTo>
                  <a:lnTo>
                    <a:pt x="7492" y="54735"/>
                  </a:lnTo>
                </a:path>
                <a:path w="1188720" h="176530">
                  <a:moveTo>
                    <a:pt x="1188435" y="122551"/>
                  </a:moveTo>
                  <a:lnTo>
                    <a:pt x="1003147" y="10286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9366504" y="2697288"/>
              <a:ext cx="13970" cy="292100"/>
            </a:xfrm>
            <a:custGeom>
              <a:avLst/>
              <a:gdLst/>
              <a:ahLst/>
              <a:cxnLst/>
              <a:rect l="l" t="t" r="r" b="b"/>
              <a:pathLst>
                <a:path w="13970" h="292100">
                  <a:moveTo>
                    <a:pt x="13478" y="123"/>
                  </a:moveTo>
                  <a:lnTo>
                    <a:pt x="398" y="123"/>
                  </a:lnTo>
                  <a:lnTo>
                    <a:pt x="398" y="758"/>
                  </a:lnTo>
                  <a:lnTo>
                    <a:pt x="-236" y="758"/>
                  </a:lnTo>
                  <a:lnTo>
                    <a:pt x="-236" y="292215"/>
                  </a:lnTo>
                  <a:lnTo>
                    <a:pt x="13478" y="292215"/>
                  </a:lnTo>
                  <a:lnTo>
                    <a:pt x="13478" y="12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5" name="object 29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316212" y="2666932"/>
              <a:ext cx="83582" cy="114175"/>
            </a:xfrm>
            <a:prstGeom prst="rect">
              <a:avLst/>
            </a:prstGeom>
          </p:spPr>
        </p:pic>
        <p:sp>
          <p:nvSpPr>
            <p:cNvPr id="296" name="object 296" descr=""/>
            <p:cNvSpPr/>
            <p:nvPr/>
          </p:nvSpPr>
          <p:spPr>
            <a:xfrm>
              <a:off x="8259871" y="2578542"/>
              <a:ext cx="927735" cy="160020"/>
            </a:xfrm>
            <a:custGeom>
              <a:avLst/>
              <a:gdLst/>
              <a:ahLst/>
              <a:cxnLst/>
              <a:rect l="l" t="t" r="r" b="b"/>
              <a:pathLst>
                <a:path w="927734" h="160019">
                  <a:moveTo>
                    <a:pt x="824717" y="65403"/>
                  </a:moveTo>
                  <a:lnTo>
                    <a:pt x="822685" y="87246"/>
                  </a:lnTo>
                  <a:lnTo>
                    <a:pt x="823320" y="87373"/>
                  </a:lnTo>
                  <a:lnTo>
                    <a:pt x="825352" y="65530"/>
                  </a:lnTo>
                  <a:lnTo>
                    <a:pt x="824717" y="65403"/>
                  </a:lnTo>
                  <a:close/>
                </a:path>
                <a:path w="927734" h="160019">
                  <a:moveTo>
                    <a:pt x="817478" y="64641"/>
                  </a:moveTo>
                  <a:lnTo>
                    <a:pt x="815446" y="86865"/>
                  </a:lnTo>
                </a:path>
                <a:path w="927734" h="160019">
                  <a:moveTo>
                    <a:pt x="824717" y="65403"/>
                  </a:moveTo>
                  <a:lnTo>
                    <a:pt x="817478" y="64641"/>
                  </a:lnTo>
                </a:path>
                <a:path w="927734" h="160019">
                  <a:moveTo>
                    <a:pt x="927711" y="98168"/>
                  </a:moveTo>
                  <a:lnTo>
                    <a:pt x="927711" y="98803"/>
                  </a:lnTo>
                </a:path>
                <a:path w="927734" h="160019">
                  <a:moveTo>
                    <a:pt x="921361" y="159761"/>
                  </a:moveTo>
                  <a:lnTo>
                    <a:pt x="921996" y="159380"/>
                  </a:lnTo>
                </a:path>
                <a:path w="927734" h="160019">
                  <a:moveTo>
                    <a:pt x="921996" y="158618"/>
                  </a:moveTo>
                  <a:lnTo>
                    <a:pt x="921996" y="159380"/>
                  </a:lnTo>
                </a:path>
                <a:path w="927734" h="160019">
                  <a:moveTo>
                    <a:pt x="539101" y="35051"/>
                  </a:moveTo>
                  <a:lnTo>
                    <a:pt x="537069" y="56894"/>
                  </a:lnTo>
                  <a:lnTo>
                    <a:pt x="537704" y="56894"/>
                  </a:lnTo>
                  <a:lnTo>
                    <a:pt x="539736" y="35051"/>
                  </a:lnTo>
                  <a:lnTo>
                    <a:pt x="539101" y="35051"/>
                  </a:lnTo>
                  <a:close/>
                </a:path>
                <a:path w="927734" h="160019">
                  <a:moveTo>
                    <a:pt x="531862" y="34289"/>
                  </a:moveTo>
                  <a:lnTo>
                    <a:pt x="529830" y="56513"/>
                  </a:lnTo>
                </a:path>
                <a:path w="927734" h="160019">
                  <a:moveTo>
                    <a:pt x="539101" y="35051"/>
                  </a:moveTo>
                  <a:lnTo>
                    <a:pt x="531862" y="34289"/>
                  </a:lnTo>
                </a:path>
                <a:path w="927734" h="160019">
                  <a:moveTo>
                    <a:pt x="5714" y="0"/>
                  </a:moveTo>
                  <a:lnTo>
                    <a:pt x="0" y="6108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8110728" y="2633280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24"/>
                  </a:moveTo>
                  <a:lnTo>
                    <a:pt x="-204" y="124"/>
                  </a:lnTo>
                  <a:lnTo>
                    <a:pt x="-204" y="13205"/>
                  </a:lnTo>
                  <a:lnTo>
                    <a:pt x="149143" y="13205"/>
                  </a:lnTo>
                  <a:lnTo>
                    <a:pt x="149143" y="12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8185197" y="2569398"/>
              <a:ext cx="328930" cy="36830"/>
            </a:xfrm>
            <a:custGeom>
              <a:avLst/>
              <a:gdLst/>
              <a:ahLst/>
              <a:cxnLst/>
              <a:rect l="l" t="t" r="r" b="b"/>
              <a:pathLst>
                <a:path w="328929" h="36830">
                  <a:moveTo>
                    <a:pt x="80261" y="8889"/>
                  </a:moveTo>
                  <a:lnTo>
                    <a:pt x="0" y="0"/>
                  </a:lnTo>
                </a:path>
                <a:path w="328929" h="36830">
                  <a:moveTo>
                    <a:pt x="328032" y="13588"/>
                  </a:moveTo>
                  <a:lnTo>
                    <a:pt x="326000" y="36194"/>
                  </a:lnTo>
                  <a:lnTo>
                    <a:pt x="326635" y="36321"/>
                  </a:lnTo>
                  <a:lnTo>
                    <a:pt x="328667" y="13715"/>
                  </a:lnTo>
                  <a:lnTo>
                    <a:pt x="328032" y="13588"/>
                  </a:lnTo>
                  <a:close/>
                </a:path>
                <a:path w="328929" h="36830">
                  <a:moveTo>
                    <a:pt x="320793" y="12826"/>
                  </a:moveTo>
                  <a:lnTo>
                    <a:pt x="318761" y="35686"/>
                  </a:lnTo>
                </a:path>
                <a:path w="328929" h="36830">
                  <a:moveTo>
                    <a:pt x="328032" y="13588"/>
                  </a:moveTo>
                  <a:lnTo>
                    <a:pt x="320793" y="1282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8500872" y="257841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59" h="12700">
                  <a:moveTo>
                    <a:pt x="9940" y="126"/>
                  </a:moveTo>
                  <a:lnTo>
                    <a:pt x="-214" y="126"/>
                  </a:lnTo>
                  <a:lnTo>
                    <a:pt x="-214" y="12317"/>
                  </a:lnTo>
                  <a:lnTo>
                    <a:pt x="9940" y="12317"/>
                  </a:lnTo>
                  <a:lnTo>
                    <a:pt x="9940" y="1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8104427" y="2551111"/>
              <a:ext cx="1290955" cy="371475"/>
            </a:xfrm>
            <a:custGeom>
              <a:avLst/>
              <a:gdLst/>
              <a:ahLst/>
              <a:cxnLst/>
              <a:rect l="l" t="t" r="r" b="b"/>
              <a:pathLst>
                <a:path w="1290954" h="371475">
                  <a:moveTo>
                    <a:pt x="93215" y="19938"/>
                  </a:moveTo>
                  <a:lnTo>
                    <a:pt x="87500" y="80515"/>
                  </a:lnTo>
                </a:path>
                <a:path w="1290954" h="371475">
                  <a:moveTo>
                    <a:pt x="114551" y="0"/>
                  </a:moveTo>
                  <a:lnTo>
                    <a:pt x="112392" y="21970"/>
                  </a:lnTo>
                  <a:lnTo>
                    <a:pt x="113027" y="21970"/>
                  </a:lnTo>
                  <a:lnTo>
                    <a:pt x="115186" y="0"/>
                  </a:lnTo>
                  <a:lnTo>
                    <a:pt x="114551" y="0"/>
                  </a:lnTo>
                  <a:close/>
                </a:path>
                <a:path w="1290954" h="371475">
                  <a:moveTo>
                    <a:pt x="80388" y="18541"/>
                  </a:moveTo>
                  <a:lnTo>
                    <a:pt x="0" y="27050"/>
                  </a:lnTo>
                </a:path>
                <a:path w="1290954" h="371475">
                  <a:moveTo>
                    <a:pt x="1230344" y="371338"/>
                  </a:moveTo>
                  <a:lnTo>
                    <a:pt x="87881" y="249421"/>
                  </a:lnTo>
                </a:path>
                <a:path w="1290954" h="371475">
                  <a:moveTo>
                    <a:pt x="1235424" y="317872"/>
                  </a:moveTo>
                  <a:lnTo>
                    <a:pt x="80388" y="194686"/>
                  </a:lnTo>
                </a:path>
                <a:path w="1290954" h="371475">
                  <a:moveTo>
                    <a:pt x="1290795" y="295648"/>
                  </a:moveTo>
                  <a:lnTo>
                    <a:pt x="80769" y="16915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8104416" y="2724847"/>
              <a:ext cx="1267460" cy="813435"/>
            </a:xfrm>
            <a:custGeom>
              <a:avLst/>
              <a:gdLst/>
              <a:ahLst/>
              <a:cxnLst/>
              <a:rect l="l" t="t" r="r" b="b"/>
              <a:pathLst>
                <a:path w="1267459" h="813435">
                  <a:moveTo>
                    <a:pt x="112649" y="19177"/>
                  </a:moveTo>
                  <a:lnTo>
                    <a:pt x="86614" y="19177"/>
                  </a:lnTo>
                  <a:lnTo>
                    <a:pt x="93218" y="19939"/>
                  </a:lnTo>
                  <a:lnTo>
                    <a:pt x="112649" y="19939"/>
                  </a:lnTo>
                  <a:lnTo>
                    <a:pt x="112649" y="19177"/>
                  </a:lnTo>
                  <a:close/>
                </a:path>
                <a:path w="1267459" h="813435">
                  <a:moveTo>
                    <a:pt x="115062" y="127"/>
                  </a:moveTo>
                  <a:lnTo>
                    <a:pt x="114427" y="0"/>
                  </a:lnTo>
                  <a:lnTo>
                    <a:pt x="112649" y="19177"/>
                  </a:lnTo>
                  <a:lnTo>
                    <a:pt x="113284" y="19177"/>
                  </a:lnTo>
                  <a:lnTo>
                    <a:pt x="115062" y="127"/>
                  </a:lnTo>
                  <a:close/>
                </a:path>
                <a:path w="1267459" h="813435">
                  <a:moveTo>
                    <a:pt x="161163" y="88646"/>
                  </a:moveTo>
                  <a:lnTo>
                    <a:pt x="154940" y="88011"/>
                  </a:lnTo>
                  <a:lnTo>
                    <a:pt x="154940" y="88646"/>
                  </a:lnTo>
                  <a:lnTo>
                    <a:pt x="161163" y="88646"/>
                  </a:lnTo>
                  <a:close/>
                </a:path>
                <a:path w="1267459" h="813435">
                  <a:moveTo>
                    <a:pt x="654926" y="80772"/>
                  </a:moveTo>
                  <a:lnTo>
                    <a:pt x="154178" y="27178"/>
                  </a:lnTo>
                  <a:lnTo>
                    <a:pt x="160655" y="27178"/>
                  </a:lnTo>
                  <a:lnTo>
                    <a:pt x="113030" y="22072"/>
                  </a:lnTo>
                  <a:lnTo>
                    <a:pt x="113284" y="19939"/>
                  </a:lnTo>
                  <a:lnTo>
                    <a:pt x="112649" y="19939"/>
                  </a:lnTo>
                  <a:lnTo>
                    <a:pt x="112395" y="21971"/>
                  </a:lnTo>
                  <a:lnTo>
                    <a:pt x="112674" y="22034"/>
                  </a:lnTo>
                  <a:lnTo>
                    <a:pt x="93218" y="19939"/>
                  </a:lnTo>
                  <a:lnTo>
                    <a:pt x="93218" y="20574"/>
                  </a:lnTo>
                  <a:lnTo>
                    <a:pt x="80264" y="19177"/>
                  </a:lnTo>
                  <a:lnTo>
                    <a:pt x="86614" y="19177"/>
                  </a:lnTo>
                  <a:lnTo>
                    <a:pt x="80264" y="18542"/>
                  </a:lnTo>
                  <a:lnTo>
                    <a:pt x="0" y="27178"/>
                  </a:lnTo>
                  <a:lnTo>
                    <a:pt x="92583" y="27178"/>
                  </a:lnTo>
                  <a:lnTo>
                    <a:pt x="87503" y="80772"/>
                  </a:lnTo>
                  <a:lnTo>
                    <a:pt x="154940" y="88011"/>
                  </a:lnTo>
                  <a:lnTo>
                    <a:pt x="155575" y="80772"/>
                  </a:lnTo>
                  <a:lnTo>
                    <a:pt x="654926" y="80772"/>
                  </a:lnTo>
                  <a:close/>
                </a:path>
                <a:path w="1267459" h="813435">
                  <a:moveTo>
                    <a:pt x="1267434" y="224028"/>
                  </a:moveTo>
                  <a:lnTo>
                    <a:pt x="1210919" y="224028"/>
                  </a:lnTo>
                  <a:lnTo>
                    <a:pt x="1210919" y="813168"/>
                  </a:lnTo>
                  <a:lnTo>
                    <a:pt x="1267434" y="813168"/>
                  </a:lnTo>
                  <a:lnTo>
                    <a:pt x="1267434" y="224028"/>
                  </a:lnTo>
                  <a:close/>
                </a:path>
                <a:path w="1267459" h="813435">
                  <a:moveTo>
                    <a:pt x="1267434" y="146304"/>
                  </a:moveTo>
                  <a:lnTo>
                    <a:pt x="728586" y="88646"/>
                  </a:lnTo>
                  <a:lnTo>
                    <a:pt x="161163" y="88646"/>
                  </a:lnTo>
                  <a:lnTo>
                    <a:pt x="1229588" y="202946"/>
                  </a:lnTo>
                  <a:lnTo>
                    <a:pt x="1267434" y="202946"/>
                  </a:lnTo>
                  <a:lnTo>
                    <a:pt x="1267434" y="14630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8185197" y="2743130"/>
              <a:ext cx="1187450" cy="184150"/>
            </a:xfrm>
            <a:custGeom>
              <a:avLst/>
              <a:gdLst/>
              <a:ahLst/>
              <a:cxnLst/>
              <a:rect l="l" t="t" r="r" b="b"/>
              <a:pathLst>
                <a:path w="1187450" h="184150">
                  <a:moveTo>
                    <a:pt x="1186912" y="127250"/>
                  </a:moveTo>
                  <a:lnTo>
                    <a:pt x="0" y="0"/>
                  </a:lnTo>
                </a:path>
                <a:path w="1187450" h="184150">
                  <a:moveTo>
                    <a:pt x="1149193" y="184018"/>
                  </a:moveTo>
                  <a:lnTo>
                    <a:pt x="7238" y="6159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3" name="object 30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098536" y="2718746"/>
              <a:ext cx="172002" cy="101985"/>
            </a:xfrm>
            <a:prstGeom prst="rect">
              <a:avLst/>
            </a:prstGeom>
          </p:spPr>
        </p:pic>
        <p:sp>
          <p:nvSpPr>
            <p:cNvPr id="304" name="object 304" descr=""/>
            <p:cNvSpPr/>
            <p:nvPr/>
          </p:nvSpPr>
          <p:spPr>
            <a:xfrm>
              <a:off x="9369552" y="2948748"/>
              <a:ext cx="0" cy="589915"/>
            </a:xfrm>
            <a:custGeom>
              <a:avLst/>
              <a:gdLst/>
              <a:ahLst/>
              <a:cxnLst/>
              <a:rect l="l" t="t" r="r" b="b"/>
              <a:pathLst>
                <a:path w="0" h="589914">
                  <a:moveTo>
                    <a:pt x="-236" y="589635"/>
                  </a:moveTo>
                  <a:lnTo>
                    <a:pt x="-236" y="11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9309621" y="2948875"/>
              <a:ext cx="15875" cy="589915"/>
            </a:xfrm>
            <a:custGeom>
              <a:avLst/>
              <a:gdLst/>
              <a:ahLst/>
              <a:cxnLst/>
              <a:rect l="l" t="t" r="r" b="b"/>
              <a:pathLst>
                <a:path w="15875" h="589914">
                  <a:moveTo>
                    <a:pt x="15748" y="0"/>
                  </a:moveTo>
                  <a:lnTo>
                    <a:pt x="12700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589521"/>
                  </a:lnTo>
                  <a:lnTo>
                    <a:pt x="3048" y="589521"/>
                  </a:lnTo>
                  <a:lnTo>
                    <a:pt x="12700" y="589521"/>
                  </a:lnTo>
                  <a:lnTo>
                    <a:pt x="15748" y="589521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9372363" y="2849807"/>
              <a:ext cx="26034" cy="690245"/>
            </a:xfrm>
            <a:custGeom>
              <a:avLst/>
              <a:gdLst/>
              <a:ahLst/>
              <a:cxnLst/>
              <a:rect l="l" t="t" r="r" b="b"/>
              <a:pathLst>
                <a:path w="26034" h="690245">
                  <a:moveTo>
                    <a:pt x="0" y="688576"/>
                  </a:moveTo>
                  <a:lnTo>
                    <a:pt x="0" y="21335"/>
                  </a:lnTo>
                </a:path>
                <a:path w="26034" h="690245">
                  <a:moveTo>
                    <a:pt x="25907" y="689846"/>
                  </a:moveTo>
                  <a:lnTo>
                    <a:pt x="2590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8191284" y="2285947"/>
              <a:ext cx="1202690" cy="1214120"/>
            </a:xfrm>
            <a:custGeom>
              <a:avLst/>
              <a:gdLst/>
              <a:ahLst/>
              <a:cxnLst/>
              <a:rect l="l" t="t" r="r" b="b"/>
              <a:pathLst>
                <a:path w="1202690" h="1214120">
                  <a:moveTo>
                    <a:pt x="322072" y="469887"/>
                  </a:moveTo>
                  <a:lnTo>
                    <a:pt x="321437" y="469760"/>
                  </a:lnTo>
                  <a:lnTo>
                    <a:pt x="314198" y="468998"/>
                  </a:lnTo>
                  <a:lnTo>
                    <a:pt x="312166" y="491350"/>
                  </a:lnTo>
                  <a:lnTo>
                    <a:pt x="319405" y="491350"/>
                  </a:lnTo>
                  <a:lnTo>
                    <a:pt x="319405" y="491858"/>
                  </a:lnTo>
                  <a:lnTo>
                    <a:pt x="320040" y="491858"/>
                  </a:lnTo>
                  <a:lnTo>
                    <a:pt x="322072" y="469887"/>
                  </a:lnTo>
                  <a:close/>
                </a:path>
                <a:path w="1202690" h="1214120">
                  <a:moveTo>
                    <a:pt x="608063" y="500494"/>
                  </a:moveTo>
                  <a:lnTo>
                    <a:pt x="607428" y="500367"/>
                  </a:lnTo>
                  <a:lnTo>
                    <a:pt x="600189" y="499605"/>
                  </a:lnTo>
                  <a:lnTo>
                    <a:pt x="598157" y="521957"/>
                  </a:lnTo>
                  <a:lnTo>
                    <a:pt x="605396" y="521957"/>
                  </a:lnTo>
                  <a:lnTo>
                    <a:pt x="605396" y="522465"/>
                  </a:lnTo>
                  <a:lnTo>
                    <a:pt x="606031" y="522465"/>
                  </a:lnTo>
                  <a:lnTo>
                    <a:pt x="608063" y="500494"/>
                  </a:lnTo>
                  <a:close/>
                </a:path>
                <a:path w="1202690" h="1214120">
                  <a:moveTo>
                    <a:pt x="894181" y="531101"/>
                  </a:moveTo>
                  <a:lnTo>
                    <a:pt x="893546" y="531101"/>
                  </a:lnTo>
                  <a:lnTo>
                    <a:pt x="886307" y="530212"/>
                  </a:lnTo>
                  <a:lnTo>
                    <a:pt x="884148" y="552691"/>
                  </a:lnTo>
                  <a:lnTo>
                    <a:pt x="891514" y="552691"/>
                  </a:lnTo>
                  <a:lnTo>
                    <a:pt x="891514" y="553072"/>
                  </a:lnTo>
                  <a:lnTo>
                    <a:pt x="892149" y="553199"/>
                  </a:lnTo>
                  <a:lnTo>
                    <a:pt x="894181" y="531101"/>
                  </a:lnTo>
                  <a:close/>
                </a:path>
                <a:path w="1202690" h="1214120">
                  <a:moveTo>
                    <a:pt x="1111097" y="403212"/>
                  </a:moveTo>
                  <a:lnTo>
                    <a:pt x="1101953" y="316852"/>
                  </a:lnTo>
                  <a:lnTo>
                    <a:pt x="1101953" y="316344"/>
                  </a:lnTo>
                  <a:lnTo>
                    <a:pt x="993495" y="279895"/>
                  </a:lnTo>
                  <a:lnTo>
                    <a:pt x="991336" y="279895"/>
                  </a:lnTo>
                  <a:lnTo>
                    <a:pt x="1101445" y="316852"/>
                  </a:lnTo>
                  <a:lnTo>
                    <a:pt x="1110462" y="403212"/>
                  </a:lnTo>
                  <a:lnTo>
                    <a:pt x="1111097" y="403212"/>
                  </a:lnTo>
                  <a:close/>
                </a:path>
                <a:path w="1202690" h="1214120">
                  <a:moveTo>
                    <a:pt x="1171295" y="560438"/>
                  </a:moveTo>
                  <a:lnTo>
                    <a:pt x="1170660" y="560311"/>
                  </a:lnTo>
                  <a:lnTo>
                    <a:pt x="1109446" y="560311"/>
                  </a:lnTo>
                  <a:lnTo>
                    <a:pt x="1111097" y="576186"/>
                  </a:lnTo>
                  <a:lnTo>
                    <a:pt x="1109840" y="564248"/>
                  </a:lnTo>
                  <a:lnTo>
                    <a:pt x="1101953" y="489191"/>
                  </a:lnTo>
                  <a:lnTo>
                    <a:pt x="993495" y="452869"/>
                  </a:lnTo>
                  <a:lnTo>
                    <a:pt x="991336" y="452869"/>
                  </a:lnTo>
                  <a:lnTo>
                    <a:pt x="1101445" y="489699"/>
                  </a:lnTo>
                  <a:lnTo>
                    <a:pt x="1109192" y="563994"/>
                  </a:lnTo>
                  <a:lnTo>
                    <a:pt x="996670" y="563994"/>
                  </a:lnTo>
                  <a:lnTo>
                    <a:pt x="1110462" y="576186"/>
                  </a:lnTo>
                  <a:lnTo>
                    <a:pt x="1149324" y="580377"/>
                  </a:lnTo>
                  <a:lnTo>
                    <a:pt x="1168755" y="580377"/>
                  </a:lnTo>
                  <a:lnTo>
                    <a:pt x="1169136" y="576186"/>
                  </a:lnTo>
                  <a:lnTo>
                    <a:pt x="1169771" y="576186"/>
                  </a:lnTo>
                  <a:lnTo>
                    <a:pt x="1171295" y="560438"/>
                  </a:lnTo>
                  <a:close/>
                </a:path>
                <a:path w="1202690" h="1214120">
                  <a:moveTo>
                    <a:pt x="1181455" y="65659"/>
                  </a:moveTo>
                  <a:lnTo>
                    <a:pt x="568058" y="0"/>
                  </a:lnTo>
                  <a:lnTo>
                    <a:pt x="0" y="0"/>
                  </a:lnTo>
                  <a:lnTo>
                    <a:pt x="613397" y="65659"/>
                  </a:lnTo>
                  <a:lnTo>
                    <a:pt x="1181455" y="65659"/>
                  </a:lnTo>
                  <a:close/>
                </a:path>
                <a:path w="1202690" h="1214120">
                  <a:moveTo>
                    <a:pt x="1182103" y="641248"/>
                  </a:moveTo>
                  <a:lnTo>
                    <a:pt x="1181455" y="641248"/>
                  </a:lnTo>
                  <a:lnTo>
                    <a:pt x="1181455" y="584441"/>
                  </a:lnTo>
                  <a:lnTo>
                    <a:pt x="1182090" y="584441"/>
                  </a:lnTo>
                  <a:lnTo>
                    <a:pt x="1181963" y="583806"/>
                  </a:lnTo>
                  <a:lnTo>
                    <a:pt x="1169263" y="582536"/>
                  </a:lnTo>
                  <a:lnTo>
                    <a:pt x="1168755" y="582409"/>
                  </a:lnTo>
                  <a:lnTo>
                    <a:pt x="1149324" y="580377"/>
                  </a:lnTo>
                  <a:lnTo>
                    <a:pt x="1143609" y="641337"/>
                  </a:lnTo>
                  <a:lnTo>
                    <a:pt x="1181455" y="641337"/>
                  </a:lnTo>
                  <a:lnTo>
                    <a:pt x="1181455" y="878433"/>
                  </a:lnTo>
                  <a:lnTo>
                    <a:pt x="1182103" y="878433"/>
                  </a:lnTo>
                  <a:lnTo>
                    <a:pt x="1182103" y="641248"/>
                  </a:lnTo>
                  <a:close/>
                </a:path>
                <a:path w="1202690" h="1214120">
                  <a:moveTo>
                    <a:pt x="1202347" y="1213408"/>
                  </a:moveTo>
                  <a:lnTo>
                    <a:pt x="1181709" y="1213408"/>
                  </a:lnTo>
                  <a:lnTo>
                    <a:pt x="1181709" y="1214094"/>
                  </a:lnTo>
                  <a:lnTo>
                    <a:pt x="1202347" y="1214094"/>
                  </a:lnTo>
                  <a:lnTo>
                    <a:pt x="1202347" y="1213408"/>
                  </a:lnTo>
                  <a:close/>
                </a:path>
                <a:path w="1202690" h="1214120">
                  <a:moveTo>
                    <a:pt x="1202347" y="1047902"/>
                  </a:moveTo>
                  <a:lnTo>
                    <a:pt x="1181709" y="1047902"/>
                  </a:lnTo>
                  <a:lnTo>
                    <a:pt x="1181709" y="1048613"/>
                  </a:lnTo>
                  <a:lnTo>
                    <a:pt x="1202347" y="1048613"/>
                  </a:lnTo>
                  <a:lnTo>
                    <a:pt x="1202347" y="1047902"/>
                  </a:lnTo>
                  <a:close/>
                </a:path>
                <a:path w="1202690" h="1214120">
                  <a:moveTo>
                    <a:pt x="1202347" y="889546"/>
                  </a:moveTo>
                  <a:lnTo>
                    <a:pt x="1181709" y="889546"/>
                  </a:lnTo>
                  <a:lnTo>
                    <a:pt x="1181709" y="890244"/>
                  </a:lnTo>
                  <a:lnTo>
                    <a:pt x="1202347" y="890244"/>
                  </a:lnTo>
                  <a:lnTo>
                    <a:pt x="1202347" y="88954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9187963" y="2849807"/>
              <a:ext cx="205740" cy="650875"/>
            </a:xfrm>
            <a:custGeom>
              <a:avLst/>
              <a:gdLst/>
              <a:ahLst/>
              <a:cxnLst/>
              <a:rect l="l" t="t" r="r" b="b"/>
              <a:pathLst>
                <a:path w="205740" h="650875">
                  <a:moveTo>
                    <a:pt x="184907" y="650350"/>
                  </a:moveTo>
                  <a:lnTo>
                    <a:pt x="205527" y="650350"/>
                  </a:lnTo>
                  <a:lnTo>
                    <a:pt x="205527" y="649670"/>
                  </a:lnTo>
                  <a:lnTo>
                    <a:pt x="184907" y="649670"/>
                  </a:lnTo>
                  <a:lnTo>
                    <a:pt x="184907" y="650350"/>
                  </a:lnTo>
                  <a:close/>
                </a:path>
                <a:path w="205740" h="650875">
                  <a:moveTo>
                    <a:pt x="185288" y="19811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9366263" y="2869246"/>
              <a:ext cx="13970" cy="294640"/>
            </a:xfrm>
            <a:custGeom>
              <a:avLst/>
              <a:gdLst/>
              <a:ahLst/>
              <a:cxnLst/>
              <a:rect l="l" t="t" r="r" b="b"/>
              <a:pathLst>
                <a:path w="13970" h="294639">
                  <a:moveTo>
                    <a:pt x="13716" y="0"/>
                  </a:moveTo>
                  <a:lnTo>
                    <a:pt x="635" y="0"/>
                  </a:lnTo>
                  <a:lnTo>
                    <a:pt x="635" y="1270"/>
                  </a:lnTo>
                  <a:lnTo>
                    <a:pt x="0" y="1270"/>
                  </a:lnTo>
                  <a:lnTo>
                    <a:pt x="0" y="294640"/>
                  </a:lnTo>
                  <a:lnTo>
                    <a:pt x="13716" y="294640"/>
                  </a:lnTo>
                  <a:lnTo>
                    <a:pt x="13716" y="127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9314452" y="3163743"/>
              <a:ext cx="59055" cy="1270"/>
            </a:xfrm>
            <a:custGeom>
              <a:avLst/>
              <a:gdLst/>
              <a:ahLst/>
              <a:cxnLst/>
              <a:rect l="l" t="t" r="r" b="b"/>
              <a:pathLst>
                <a:path w="59054" h="1269">
                  <a:moveTo>
                    <a:pt x="0" y="888"/>
                  </a:moveTo>
                  <a:lnTo>
                    <a:pt x="507" y="0"/>
                  </a:lnTo>
                </a:path>
                <a:path w="59054" h="1269">
                  <a:moveTo>
                    <a:pt x="58164" y="0"/>
                  </a:moveTo>
                  <a:lnTo>
                    <a:pt x="58799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9316212" y="2941128"/>
              <a:ext cx="56515" cy="13970"/>
            </a:xfrm>
            <a:custGeom>
              <a:avLst/>
              <a:gdLst/>
              <a:ahLst/>
              <a:cxnLst/>
              <a:rect l="l" t="t" r="r" b="b"/>
              <a:pathLst>
                <a:path w="56515" h="13969">
                  <a:moveTo>
                    <a:pt x="56096" y="116"/>
                  </a:moveTo>
                  <a:lnTo>
                    <a:pt x="-235" y="116"/>
                  </a:lnTo>
                  <a:lnTo>
                    <a:pt x="-235" y="13832"/>
                  </a:lnTo>
                  <a:lnTo>
                    <a:pt x="56096" y="13832"/>
                  </a:lnTo>
                  <a:lnTo>
                    <a:pt x="56096" y="1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9334264" y="2846759"/>
              <a:ext cx="59690" cy="80645"/>
            </a:xfrm>
            <a:custGeom>
              <a:avLst/>
              <a:gdLst/>
              <a:ahLst/>
              <a:cxnLst/>
              <a:rect l="l" t="t" r="r" b="b"/>
              <a:pathLst>
                <a:path w="59690" h="80644">
                  <a:moveTo>
                    <a:pt x="5714" y="19811"/>
                  </a:moveTo>
                  <a:lnTo>
                    <a:pt x="0" y="80388"/>
                  </a:lnTo>
                </a:path>
                <a:path w="59690" h="80644">
                  <a:moveTo>
                    <a:pt x="38607" y="37718"/>
                  </a:moveTo>
                  <a:lnTo>
                    <a:pt x="59410" y="37718"/>
                  </a:lnTo>
                  <a:lnTo>
                    <a:pt x="59410" y="37041"/>
                  </a:lnTo>
                  <a:lnTo>
                    <a:pt x="38607" y="37041"/>
                  </a:lnTo>
                  <a:lnTo>
                    <a:pt x="38607" y="37718"/>
                  </a:lnTo>
                  <a:close/>
                </a:path>
                <a:path w="59690" h="80644">
                  <a:moveTo>
                    <a:pt x="27177" y="0"/>
                  </a:moveTo>
                  <a:lnTo>
                    <a:pt x="25018" y="21843"/>
                  </a:lnTo>
                  <a:lnTo>
                    <a:pt x="25653" y="21970"/>
                  </a:lnTo>
                  <a:lnTo>
                    <a:pt x="27812" y="126"/>
                  </a:lnTo>
                  <a:lnTo>
                    <a:pt x="27177" y="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9316212" y="2941128"/>
              <a:ext cx="56515" cy="13970"/>
            </a:xfrm>
            <a:custGeom>
              <a:avLst/>
              <a:gdLst/>
              <a:ahLst/>
              <a:cxnLst/>
              <a:rect l="l" t="t" r="r" b="b"/>
              <a:pathLst>
                <a:path w="56515" h="13969">
                  <a:moveTo>
                    <a:pt x="56100" y="116"/>
                  </a:moveTo>
                  <a:lnTo>
                    <a:pt x="-235" y="116"/>
                  </a:lnTo>
                  <a:lnTo>
                    <a:pt x="-235" y="13832"/>
                  </a:lnTo>
                  <a:lnTo>
                    <a:pt x="56100" y="13832"/>
                  </a:lnTo>
                  <a:lnTo>
                    <a:pt x="56100" y="1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8185197" y="2200599"/>
              <a:ext cx="1210310" cy="1134110"/>
            </a:xfrm>
            <a:custGeom>
              <a:avLst/>
              <a:gdLst/>
              <a:ahLst/>
              <a:cxnLst/>
              <a:rect l="l" t="t" r="r" b="b"/>
              <a:pathLst>
                <a:path w="1210309" h="1134110">
                  <a:moveTo>
                    <a:pt x="899645" y="616442"/>
                  </a:moveTo>
                  <a:lnTo>
                    <a:pt x="892406" y="615680"/>
                  </a:lnTo>
                </a:path>
                <a:path w="1210309" h="1134110">
                  <a:moveTo>
                    <a:pt x="892406" y="615680"/>
                  </a:moveTo>
                  <a:lnTo>
                    <a:pt x="890247" y="638031"/>
                  </a:lnTo>
                </a:path>
                <a:path w="1210309" h="1134110">
                  <a:moveTo>
                    <a:pt x="899645" y="616442"/>
                  </a:moveTo>
                  <a:lnTo>
                    <a:pt x="897486" y="638539"/>
                  </a:lnTo>
                  <a:lnTo>
                    <a:pt x="898121" y="638539"/>
                  </a:lnTo>
                  <a:lnTo>
                    <a:pt x="900280" y="616569"/>
                  </a:lnTo>
                  <a:lnTo>
                    <a:pt x="899645" y="616442"/>
                  </a:lnTo>
                  <a:close/>
                </a:path>
                <a:path w="1210309" h="1134110">
                  <a:moveTo>
                    <a:pt x="996924" y="710293"/>
                  </a:moveTo>
                  <a:lnTo>
                    <a:pt x="996924" y="711182"/>
                  </a:lnTo>
                </a:path>
                <a:path w="1210309" h="1134110">
                  <a:moveTo>
                    <a:pt x="996289" y="711563"/>
                  </a:moveTo>
                  <a:lnTo>
                    <a:pt x="996924" y="711182"/>
                  </a:lnTo>
                </a:path>
                <a:path w="1210309" h="1134110">
                  <a:moveTo>
                    <a:pt x="613902" y="585963"/>
                  </a:moveTo>
                  <a:lnTo>
                    <a:pt x="606663" y="585201"/>
                  </a:lnTo>
                </a:path>
                <a:path w="1210309" h="1134110">
                  <a:moveTo>
                    <a:pt x="606663" y="585201"/>
                  </a:moveTo>
                  <a:lnTo>
                    <a:pt x="604631" y="607425"/>
                  </a:lnTo>
                </a:path>
                <a:path w="1210309" h="1134110">
                  <a:moveTo>
                    <a:pt x="613902" y="585963"/>
                  </a:moveTo>
                  <a:lnTo>
                    <a:pt x="611870" y="607933"/>
                  </a:lnTo>
                  <a:lnTo>
                    <a:pt x="612505" y="607933"/>
                  </a:lnTo>
                  <a:lnTo>
                    <a:pt x="614537" y="585963"/>
                  </a:lnTo>
                  <a:lnTo>
                    <a:pt x="613902" y="585963"/>
                  </a:lnTo>
                  <a:close/>
                </a:path>
                <a:path w="1210309" h="1134110">
                  <a:moveTo>
                    <a:pt x="328286" y="555356"/>
                  </a:moveTo>
                  <a:lnTo>
                    <a:pt x="321047" y="554594"/>
                  </a:lnTo>
                </a:path>
                <a:path w="1210309" h="1134110">
                  <a:moveTo>
                    <a:pt x="321047" y="554594"/>
                  </a:moveTo>
                  <a:lnTo>
                    <a:pt x="318888" y="576946"/>
                  </a:lnTo>
                </a:path>
                <a:path w="1210309" h="1134110">
                  <a:moveTo>
                    <a:pt x="328286" y="555356"/>
                  </a:moveTo>
                  <a:lnTo>
                    <a:pt x="326127" y="577327"/>
                  </a:lnTo>
                  <a:lnTo>
                    <a:pt x="326762" y="577454"/>
                  </a:lnTo>
                  <a:lnTo>
                    <a:pt x="328921" y="555356"/>
                  </a:lnTo>
                  <a:lnTo>
                    <a:pt x="328286" y="555356"/>
                  </a:lnTo>
                  <a:close/>
                </a:path>
                <a:path w="1210309" h="1134110">
                  <a:moveTo>
                    <a:pt x="1116936" y="661653"/>
                  </a:moveTo>
                  <a:lnTo>
                    <a:pt x="1107793" y="574787"/>
                  </a:lnTo>
                </a:path>
                <a:path w="1210309" h="1134110">
                  <a:moveTo>
                    <a:pt x="1116301" y="661653"/>
                  </a:moveTo>
                  <a:lnTo>
                    <a:pt x="1107158" y="575295"/>
                  </a:lnTo>
                </a:path>
                <a:path w="1210309" h="1134110">
                  <a:moveTo>
                    <a:pt x="1107793" y="574787"/>
                  </a:moveTo>
                  <a:lnTo>
                    <a:pt x="997559" y="537704"/>
                  </a:lnTo>
                </a:path>
                <a:path w="1210309" h="1134110">
                  <a:moveTo>
                    <a:pt x="1107158" y="575295"/>
                  </a:moveTo>
                  <a:lnTo>
                    <a:pt x="997305" y="538339"/>
                  </a:lnTo>
                </a:path>
                <a:path w="1210309" h="1134110">
                  <a:moveTo>
                    <a:pt x="1116936" y="488937"/>
                  </a:moveTo>
                  <a:lnTo>
                    <a:pt x="1107793" y="401944"/>
                  </a:lnTo>
                </a:path>
                <a:path w="1210309" h="1134110">
                  <a:moveTo>
                    <a:pt x="1116301" y="488810"/>
                  </a:moveTo>
                  <a:lnTo>
                    <a:pt x="1107158" y="402452"/>
                  </a:lnTo>
                </a:path>
                <a:path w="1210309" h="1134110">
                  <a:moveTo>
                    <a:pt x="1107793" y="401944"/>
                  </a:moveTo>
                  <a:lnTo>
                    <a:pt x="997559" y="364988"/>
                  </a:lnTo>
                </a:path>
                <a:path w="1210309" h="1134110">
                  <a:moveTo>
                    <a:pt x="1107158" y="402452"/>
                  </a:moveTo>
                  <a:lnTo>
                    <a:pt x="997305" y="365623"/>
                  </a:lnTo>
                </a:path>
                <a:path w="1210309" h="1134110">
                  <a:moveTo>
                    <a:pt x="1187419" y="975335"/>
                  </a:moveTo>
                  <a:lnTo>
                    <a:pt x="1208031" y="975335"/>
                  </a:lnTo>
                  <a:lnTo>
                    <a:pt x="1208031" y="974631"/>
                  </a:lnTo>
                  <a:lnTo>
                    <a:pt x="1187419" y="974631"/>
                  </a:lnTo>
                  <a:lnTo>
                    <a:pt x="1187419" y="975335"/>
                  </a:lnTo>
                  <a:close/>
                </a:path>
                <a:path w="1210309" h="1134110">
                  <a:moveTo>
                    <a:pt x="1187419" y="1133573"/>
                  </a:moveTo>
                  <a:lnTo>
                    <a:pt x="1208031" y="1133573"/>
                  </a:lnTo>
                  <a:lnTo>
                    <a:pt x="1208031" y="1132873"/>
                  </a:lnTo>
                  <a:lnTo>
                    <a:pt x="1187419" y="1132873"/>
                  </a:lnTo>
                  <a:lnTo>
                    <a:pt x="1187419" y="1133573"/>
                  </a:lnTo>
                  <a:close/>
                </a:path>
                <a:path w="1210309" h="1134110">
                  <a:moveTo>
                    <a:pt x="1149447" y="208274"/>
                  </a:moveTo>
                  <a:lnTo>
                    <a:pt x="7238" y="85976"/>
                  </a:lnTo>
                </a:path>
                <a:path w="1210309" h="1134110">
                  <a:moveTo>
                    <a:pt x="1187165" y="151507"/>
                  </a:moveTo>
                  <a:lnTo>
                    <a:pt x="0" y="24383"/>
                  </a:lnTo>
                </a:path>
                <a:path w="1210309" h="1134110">
                  <a:moveTo>
                    <a:pt x="1210025" y="126488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8104416" y="2205175"/>
              <a:ext cx="1235710" cy="311150"/>
            </a:xfrm>
            <a:custGeom>
              <a:avLst/>
              <a:gdLst/>
              <a:ahLst/>
              <a:cxnLst/>
              <a:rect l="l" t="t" r="r" b="b"/>
              <a:pathLst>
                <a:path w="1235709" h="311150">
                  <a:moveTo>
                    <a:pt x="118364" y="80772"/>
                  </a:moveTo>
                  <a:lnTo>
                    <a:pt x="87884" y="77470"/>
                  </a:lnTo>
                  <a:lnTo>
                    <a:pt x="87503" y="80772"/>
                  </a:lnTo>
                  <a:lnTo>
                    <a:pt x="118364" y="80772"/>
                  </a:lnTo>
                  <a:close/>
                </a:path>
                <a:path w="1235709" h="311150">
                  <a:moveTo>
                    <a:pt x="155702" y="80772"/>
                  </a:moveTo>
                  <a:lnTo>
                    <a:pt x="118364" y="80772"/>
                  </a:lnTo>
                  <a:lnTo>
                    <a:pt x="155321" y="84709"/>
                  </a:lnTo>
                  <a:lnTo>
                    <a:pt x="155702" y="80772"/>
                  </a:lnTo>
                  <a:close/>
                </a:path>
                <a:path w="1235709" h="311150">
                  <a:moveTo>
                    <a:pt x="192278" y="88646"/>
                  </a:moveTo>
                  <a:lnTo>
                    <a:pt x="155321" y="84709"/>
                  </a:lnTo>
                  <a:lnTo>
                    <a:pt x="154940" y="88646"/>
                  </a:lnTo>
                  <a:lnTo>
                    <a:pt x="192278" y="88646"/>
                  </a:lnTo>
                  <a:close/>
                </a:path>
                <a:path w="1235709" h="311150">
                  <a:moveTo>
                    <a:pt x="409321" y="31877"/>
                  </a:moveTo>
                  <a:lnTo>
                    <a:pt x="408686" y="31877"/>
                  </a:lnTo>
                  <a:lnTo>
                    <a:pt x="401447" y="30988"/>
                  </a:lnTo>
                  <a:lnTo>
                    <a:pt x="160274" y="30988"/>
                  </a:lnTo>
                  <a:lnTo>
                    <a:pt x="373253" y="53848"/>
                  </a:lnTo>
                  <a:lnTo>
                    <a:pt x="407162" y="53848"/>
                  </a:lnTo>
                  <a:lnTo>
                    <a:pt x="407200" y="53340"/>
                  </a:lnTo>
                  <a:lnTo>
                    <a:pt x="409321" y="31877"/>
                  </a:lnTo>
                  <a:close/>
                </a:path>
                <a:path w="1235709" h="311150">
                  <a:moveTo>
                    <a:pt x="693026" y="84455"/>
                  </a:moveTo>
                  <a:lnTo>
                    <a:pt x="692391" y="84328"/>
                  </a:lnTo>
                  <a:lnTo>
                    <a:pt x="692391" y="83947"/>
                  </a:lnTo>
                  <a:lnTo>
                    <a:pt x="685025" y="83947"/>
                  </a:lnTo>
                  <a:lnTo>
                    <a:pt x="685406" y="80772"/>
                  </a:lnTo>
                  <a:lnTo>
                    <a:pt x="624192" y="80772"/>
                  </a:lnTo>
                  <a:lnTo>
                    <a:pt x="658863" y="84455"/>
                  </a:lnTo>
                  <a:lnTo>
                    <a:pt x="693026" y="84455"/>
                  </a:lnTo>
                  <a:close/>
                </a:path>
                <a:path w="1235709" h="311150">
                  <a:moveTo>
                    <a:pt x="695058" y="62484"/>
                  </a:moveTo>
                  <a:lnTo>
                    <a:pt x="694423" y="62357"/>
                  </a:lnTo>
                  <a:lnTo>
                    <a:pt x="687184" y="61595"/>
                  </a:lnTo>
                  <a:lnTo>
                    <a:pt x="445757" y="61595"/>
                  </a:lnTo>
                  <a:lnTo>
                    <a:pt x="452742" y="62357"/>
                  </a:lnTo>
                  <a:lnTo>
                    <a:pt x="123596" y="27178"/>
                  </a:lnTo>
                  <a:lnTo>
                    <a:pt x="123444" y="27178"/>
                  </a:lnTo>
                  <a:lnTo>
                    <a:pt x="114325" y="26187"/>
                  </a:lnTo>
                  <a:lnTo>
                    <a:pt x="123596" y="27178"/>
                  </a:lnTo>
                  <a:lnTo>
                    <a:pt x="160655" y="27178"/>
                  </a:lnTo>
                  <a:lnTo>
                    <a:pt x="113030" y="22098"/>
                  </a:lnTo>
                  <a:lnTo>
                    <a:pt x="115189" y="0"/>
                  </a:lnTo>
                  <a:lnTo>
                    <a:pt x="114554" y="0"/>
                  </a:lnTo>
                  <a:lnTo>
                    <a:pt x="112649" y="19939"/>
                  </a:lnTo>
                  <a:lnTo>
                    <a:pt x="93218" y="19939"/>
                  </a:lnTo>
                  <a:lnTo>
                    <a:pt x="92964" y="22479"/>
                  </a:lnTo>
                  <a:lnTo>
                    <a:pt x="92837" y="23837"/>
                  </a:lnTo>
                  <a:lnTo>
                    <a:pt x="80391" y="22479"/>
                  </a:lnTo>
                  <a:lnTo>
                    <a:pt x="92964" y="22479"/>
                  </a:lnTo>
                  <a:lnTo>
                    <a:pt x="93091" y="19939"/>
                  </a:lnTo>
                  <a:lnTo>
                    <a:pt x="80391" y="18542"/>
                  </a:lnTo>
                  <a:lnTo>
                    <a:pt x="0" y="27178"/>
                  </a:lnTo>
                  <a:lnTo>
                    <a:pt x="92583" y="27178"/>
                  </a:lnTo>
                  <a:lnTo>
                    <a:pt x="87884" y="77470"/>
                  </a:lnTo>
                  <a:lnTo>
                    <a:pt x="155956" y="77470"/>
                  </a:lnTo>
                  <a:lnTo>
                    <a:pt x="155702" y="80772"/>
                  </a:lnTo>
                  <a:lnTo>
                    <a:pt x="624192" y="80772"/>
                  </a:lnTo>
                  <a:lnTo>
                    <a:pt x="593712" y="77470"/>
                  </a:lnTo>
                  <a:lnTo>
                    <a:pt x="685660" y="77470"/>
                  </a:lnTo>
                  <a:lnTo>
                    <a:pt x="685406" y="80772"/>
                  </a:lnTo>
                  <a:lnTo>
                    <a:pt x="692645" y="80772"/>
                  </a:lnTo>
                  <a:lnTo>
                    <a:pt x="692391" y="83947"/>
                  </a:lnTo>
                  <a:lnTo>
                    <a:pt x="693026" y="83947"/>
                  </a:lnTo>
                  <a:lnTo>
                    <a:pt x="695058" y="62484"/>
                  </a:lnTo>
                  <a:close/>
                </a:path>
                <a:path w="1235709" h="311150">
                  <a:moveTo>
                    <a:pt x="1197584" y="310769"/>
                  </a:moveTo>
                  <a:lnTo>
                    <a:pt x="1188440" y="224409"/>
                  </a:lnTo>
                  <a:lnTo>
                    <a:pt x="1187805" y="224409"/>
                  </a:lnTo>
                  <a:lnTo>
                    <a:pt x="1196949" y="310769"/>
                  </a:lnTo>
                  <a:lnTo>
                    <a:pt x="1197584" y="310769"/>
                  </a:lnTo>
                  <a:close/>
                </a:path>
                <a:path w="1235709" h="311150">
                  <a:moveTo>
                    <a:pt x="1235303" y="146177"/>
                  </a:moveTo>
                  <a:lnTo>
                    <a:pt x="944765" y="115062"/>
                  </a:lnTo>
                  <a:lnTo>
                    <a:pt x="978763" y="115062"/>
                  </a:lnTo>
                  <a:lnTo>
                    <a:pt x="978763" y="114554"/>
                  </a:lnTo>
                  <a:lnTo>
                    <a:pt x="978128" y="114554"/>
                  </a:lnTo>
                  <a:lnTo>
                    <a:pt x="980160" y="92964"/>
                  </a:lnTo>
                  <a:lnTo>
                    <a:pt x="972921" y="92202"/>
                  </a:lnTo>
                  <a:lnTo>
                    <a:pt x="731304" y="92202"/>
                  </a:lnTo>
                  <a:lnTo>
                    <a:pt x="698106" y="88646"/>
                  </a:lnTo>
                  <a:lnTo>
                    <a:pt x="192278" y="88646"/>
                  </a:lnTo>
                  <a:lnTo>
                    <a:pt x="729602" y="146177"/>
                  </a:lnTo>
                  <a:lnTo>
                    <a:pt x="1235303" y="14617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8185197" y="2223459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1154781" y="127504"/>
                  </a:moveTo>
                  <a:lnTo>
                    <a:pt x="0" y="3936"/>
                  </a:lnTo>
                </a:path>
                <a:path w="1155065" h="181610">
                  <a:moveTo>
                    <a:pt x="1149828" y="181097"/>
                  </a:moveTo>
                  <a:lnTo>
                    <a:pt x="7492" y="58926"/>
                  </a:lnTo>
                </a:path>
                <a:path w="1155065" h="181610">
                  <a:moveTo>
                    <a:pt x="80261" y="863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8110728" y="2287332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33"/>
                  </a:moveTo>
                  <a:lnTo>
                    <a:pt x="-204" y="133"/>
                  </a:lnTo>
                  <a:lnTo>
                    <a:pt x="-204" y="13341"/>
                  </a:lnTo>
                  <a:lnTo>
                    <a:pt x="149143" y="13341"/>
                  </a:lnTo>
                  <a:lnTo>
                    <a:pt x="149143" y="13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8104427" y="2205171"/>
              <a:ext cx="1197610" cy="311150"/>
            </a:xfrm>
            <a:custGeom>
              <a:avLst/>
              <a:gdLst/>
              <a:ahLst/>
              <a:cxnLst/>
              <a:rect l="l" t="t" r="r" b="b"/>
              <a:pathLst>
                <a:path w="1197609" h="311150">
                  <a:moveTo>
                    <a:pt x="694418" y="62355"/>
                  </a:moveTo>
                  <a:lnTo>
                    <a:pt x="692259" y="84452"/>
                  </a:lnTo>
                  <a:lnTo>
                    <a:pt x="692894" y="84452"/>
                  </a:lnTo>
                  <a:lnTo>
                    <a:pt x="695053" y="62482"/>
                  </a:lnTo>
                  <a:lnTo>
                    <a:pt x="694418" y="62355"/>
                  </a:lnTo>
                  <a:close/>
                </a:path>
                <a:path w="1197609" h="311150">
                  <a:moveTo>
                    <a:pt x="687179" y="61593"/>
                  </a:moveTo>
                  <a:lnTo>
                    <a:pt x="685020" y="83944"/>
                  </a:lnTo>
                </a:path>
                <a:path w="1197609" h="311150">
                  <a:moveTo>
                    <a:pt x="694418" y="62355"/>
                  </a:moveTo>
                  <a:lnTo>
                    <a:pt x="687179" y="61593"/>
                  </a:lnTo>
                </a:path>
                <a:path w="1197609" h="311150">
                  <a:moveTo>
                    <a:pt x="401436" y="30987"/>
                  </a:moveTo>
                  <a:lnTo>
                    <a:pt x="399277" y="53338"/>
                  </a:lnTo>
                </a:path>
                <a:path w="1197609" h="311150">
                  <a:moveTo>
                    <a:pt x="408675" y="31876"/>
                  </a:moveTo>
                  <a:lnTo>
                    <a:pt x="406516" y="53846"/>
                  </a:lnTo>
                  <a:lnTo>
                    <a:pt x="407151" y="53846"/>
                  </a:lnTo>
                  <a:lnTo>
                    <a:pt x="409310" y="31876"/>
                  </a:lnTo>
                  <a:lnTo>
                    <a:pt x="408675" y="31876"/>
                  </a:lnTo>
                  <a:close/>
                </a:path>
                <a:path w="1197609" h="311150">
                  <a:moveTo>
                    <a:pt x="408675" y="31876"/>
                  </a:moveTo>
                  <a:lnTo>
                    <a:pt x="401436" y="30987"/>
                  </a:lnTo>
                </a:path>
                <a:path w="1197609" h="311150">
                  <a:moveTo>
                    <a:pt x="160650" y="27177"/>
                  </a:moveTo>
                  <a:lnTo>
                    <a:pt x="154936" y="88643"/>
                  </a:lnTo>
                </a:path>
                <a:path w="1197609" h="311150">
                  <a:moveTo>
                    <a:pt x="93215" y="19938"/>
                  </a:moveTo>
                  <a:lnTo>
                    <a:pt x="87500" y="80769"/>
                  </a:lnTo>
                </a:path>
                <a:path w="1197609" h="311150">
                  <a:moveTo>
                    <a:pt x="114551" y="0"/>
                  </a:moveTo>
                  <a:lnTo>
                    <a:pt x="112392" y="21970"/>
                  </a:lnTo>
                  <a:lnTo>
                    <a:pt x="113027" y="22097"/>
                  </a:lnTo>
                  <a:lnTo>
                    <a:pt x="115186" y="0"/>
                  </a:lnTo>
                  <a:lnTo>
                    <a:pt x="114551" y="0"/>
                  </a:lnTo>
                  <a:close/>
                </a:path>
                <a:path w="1197609" h="311150">
                  <a:moveTo>
                    <a:pt x="80388" y="18541"/>
                  </a:moveTo>
                  <a:lnTo>
                    <a:pt x="0" y="27177"/>
                  </a:lnTo>
                </a:path>
                <a:path w="1197609" h="311150">
                  <a:moveTo>
                    <a:pt x="980161" y="92961"/>
                  </a:moveTo>
                  <a:lnTo>
                    <a:pt x="978129" y="114932"/>
                  </a:lnTo>
                  <a:lnTo>
                    <a:pt x="978764" y="115059"/>
                  </a:lnTo>
                  <a:lnTo>
                    <a:pt x="980796" y="93088"/>
                  </a:lnTo>
                  <a:lnTo>
                    <a:pt x="980161" y="92961"/>
                  </a:lnTo>
                  <a:close/>
                </a:path>
                <a:path w="1197609" h="311150">
                  <a:moveTo>
                    <a:pt x="972922" y="92199"/>
                  </a:moveTo>
                  <a:lnTo>
                    <a:pt x="970763" y="114551"/>
                  </a:lnTo>
                </a:path>
                <a:path w="1197609" h="311150">
                  <a:moveTo>
                    <a:pt x="980161" y="92961"/>
                  </a:moveTo>
                  <a:lnTo>
                    <a:pt x="972922" y="92199"/>
                  </a:lnTo>
                </a:path>
                <a:path w="1197609" h="311150">
                  <a:moveTo>
                    <a:pt x="1196817" y="310761"/>
                  </a:moveTo>
                  <a:lnTo>
                    <a:pt x="1187800" y="224403"/>
                  </a:lnTo>
                </a:path>
                <a:path w="1197609" h="311150">
                  <a:moveTo>
                    <a:pt x="1197579" y="310888"/>
                  </a:moveTo>
                  <a:lnTo>
                    <a:pt x="1188308" y="22389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9366263" y="2351086"/>
              <a:ext cx="13970" cy="294640"/>
            </a:xfrm>
            <a:custGeom>
              <a:avLst/>
              <a:gdLst/>
              <a:ahLst/>
              <a:cxnLst/>
              <a:rect l="l" t="t" r="r" b="b"/>
              <a:pathLst>
                <a:path w="13970" h="294639">
                  <a:moveTo>
                    <a:pt x="13716" y="0"/>
                  </a:moveTo>
                  <a:lnTo>
                    <a:pt x="635" y="0"/>
                  </a:lnTo>
                  <a:lnTo>
                    <a:pt x="635" y="1270"/>
                  </a:lnTo>
                  <a:lnTo>
                    <a:pt x="0" y="1270"/>
                  </a:lnTo>
                  <a:lnTo>
                    <a:pt x="0" y="294640"/>
                  </a:lnTo>
                  <a:lnTo>
                    <a:pt x="13716" y="294640"/>
                  </a:lnTo>
                  <a:lnTo>
                    <a:pt x="13716" y="127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9309626" y="2429194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331"/>
                  </a:moveTo>
                  <a:lnTo>
                    <a:pt x="12699" y="935331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33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9363215" y="2419666"/>
              <a:ext cx="15240" cy="944880"/>
            </a:xfrm>
            <a:custGeom>
              <a:avLst/>
              <a:gdLst/>
              <a:ahLst/>
              <a:cxnLst/>
              <a:rect l="l" t="t" r="r" b="b"/>
              <a:pathLst>
                <a:path w="15240" h="944879">
                  <a:moveTo>
                    <a:pt x="15113" y="0"/>
                  </a:moveTo>
                  <a:lnTo>
                    <a:pt x="2921" y="0"/>
                  </a:lnTo>
                  <a:lnTo>
                    <a:pt x="2921" y="8890"/>
                  </a:lnTo>
                  <a:lnTo>
                    <a:pt x="0" y="8890"/>
                  </a:lnTo>
                  <a:lnTo>
                    <a:pt x="0" y="944880"/>
                  </a:lnTo>
                  <a:lnTo>
                    <a:pt x="15113" y="944880"/>
                  </a:lnTo>
                  <a:lnTo>
                    <a:pt x="15113" y="8890"/>
                  </a:lnTo>
                  <a:lnTo>
                    <a:pt x="1511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9312674" y="2429194"/>
              <a:ext cx="12700" cy="935355"/>
            </a:xfrm>
            <a:custGeom>
              <a:avLst/>
              <a:gdLst/>
              <a:ahLst/>
              <a:cxnLst/>
              <a:rect l="l" t="t" r="r" b="b"/>
              <a:pathLst>
                <a:path w="12700" h="935354">
                  <a:moveTo>
                    <a:pt x="0" y="935331"/>
                  </a:moveTo>
                  <a:lnTo>
                    <a:pt x="12699" y="935331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93533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9398508" y="2330004"/>
              <a:ext cx="0" cy="1036319"/>
            </a:xfrm>
            <a:custGeom>
              <a:avLst/>
              <a:gdLst/>
              <a:ahLst/>
              <a:cxnLst/>
              <a:rect l="l" t="t" r="r" b="b"/>
              <a:pathLst>
                <a:path w="0" h="1036320">
                  <a:moveTo>
                    <a:pt x="-237" y="1036172"/>
                  </a:moveTo>
                  <a:lnTo>
                    <a:pt x="-237" y="13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8191284" y="2112211"/>
              <a:ext cx="1202690" cy="315595"/>
            </a:xfrm>
            <a:custGeom>
              <a:avLst/>
              <a:gdLst/>
              <a:ahLst/>
              <a:cxnLst/>
              <a:rect l="l" t="t" r="r" b="b"/>
              <a:pathLst>
                <a:path w="1202690" h="315594">
                  <a:moveTo>
                    <a:pt x="1101318" y="315341"/>
                  </a:moveTo>
                  <a:lnTo>
                    <a:pt x="992987" y="279146"/>
                  </a:lnTo>
                  <a:lnTo>
                    <a:pt x="990828" y="279146"/>
                  </a:lnTo>
                  <a:lnTo>
                    <a:pt x="1099286" y="315341"/>
                  </a:lnTo>
                  <a:lnTo>
                    <a:pt x="1101318" y="315341"/>
                  </a:lnTo>
                  <a:close/>
                </a:path>
                <a:path w="1202690" h="315594">
                  <a:moveTo>
                    <a:pt x="1169644" y="217424"/>
                  </a:moveTo>
                  <a:lnTo>
                    <a:pt x="996162" y="217424"/>
                  </a:lnTo>
                  <a:lnTo>
                    <a:pt x="1148689" y="233807"/>
                  </a:lnTo>
                  <a:lnTo>
                    <a:pt x="1168120" y="233807"/>
                  </a:lnTo>
                  <a:lnTo>
                    <a:pt x="1169644" y="217424"/>
                  </a:lnTo>
                  <a:close/>
                </a:path>
                <a:path w="1202690" h="315594">
                  <a:moveTo>
                    <a:pt x="1170660" y="213995"/>
                  </a:moveTo>
                  <a:lnTo>
                    <a:pt x="1170025" y="213868"/>
                  </a:lnTo>
                  <a:lnTo>
                    <a:pt x="1169644" y="217424"/>
                  </a:lnTo>
                  <a:lnTo>
                    <a:pt x="1170279" y="217424"/>
                  </a:lnTo>
                  <a:lnTo>
                    <a:pt x="1170660" y="213995"/>
                  </a:lnTo>
                  <a:close/>
                </a:path>
                <a:path w="1202690" h="315594">
                  <a:moveTo>
                    <a:pt x="1180820" y="65532"/>
                  </a:moveTo>
                  <a:lnTo>
                    <a:pt x="567550" y="0"/>
                  </a:lnTo>
                  <a:lnTo>
                    <a:pt x="0" y="0"/>
                  </a:lnTo>
                  <a:lnTo>
                    <a:pt x="613143" y="65532"/>
                  </a:lnTo>
                  <a:lnTo>
                    <a:pt x="1180820" y="65532"/>
                  </a:lnTo>
                  <a:close/>
                </a:path>
                <a:path w="1202690" h="315594">
                  <a:moveTo>
                    <a:pt x="1181455" y="237236"/>
                  </a:moveTo>
                  <a:lnTo>
                    <a:pt x="1168095" y="235839"/>
                  </a:lnTo>
                  <a:lnTo>
                    <a:pt x="1168628" y="235839"/>
                  </a:lnTo>
                  <a:lnTo>
                    <a:pt x="1168755" y="233807"/>
                  </a:lnTo>
                  <a:lnTo>
                    <a:pt x="1168120" y="233807"/>
                  </a:lnTo>
                  <a:lnTo>
                    <a:pt x="1167993" y="235839"/>
                  </a:lnTo>
                  <a:lnTo>
                    <a:pt x="1148689" y="233807"/>
                  </a:lnTo>
                  <a:lnTo>
                    <a:pt x="1148435" y="237236"/>
                  </a:lnTo>
                  <a:lnTo>
                    <a:pt x="1181455" y="237236"/>
                  </a:lnTo>
                  <a:close/>
                </a:path>
                <a:path w="1202690" h="315594">
                  <a:moveTo>
                    <a:pt x="1202118" y="251028"/>
                  </a:moveTo>
                  <a:lnTo>
                    <a:pt x="1181455" y="251028"/>
                  </a:lnTo>
                  <a:lnTo>
                    <a:pt x="1181455" y="251714"/>
                  </a:lnTo>
                  <a:lnTo>
                    <a:pt x="1202118" y="251714"/>
                  </a:lnTo>
                  <a:lnTo>
                    <a:pt x="1202118" y="25102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5" name="object 32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176004" y="2322516"/>
              <a:ext cx="220742" cy="111119"/>
            </a:xfrm>
            <a:prstGeom prst="rect">
              <a:avLst/>
            </a:prstGeom>
          </p:spPr>
        </p:pic>
        <p:sp>
          <p:nvSpPr>
            <p:cNvPr id="326" name="object 326" descr=""/>
            <p:cNvSpPr/>
            <p:nvPr/>
          </p:nvSpPr>
          <p:spPr>
            <a:xfrm>
              <a:off x="8185197" y="2026868"/>
              <a:ext cx="1210310" cy="207010"/>
            </a:xfrm>
            <a:custGeom>
              <a:avLst/>
              <a:gdLst/>
              <a:ahLst/>
              <a:cxnLst/>
              <a:rect l="l" t="t" r="r" b="b"/>
              <a:pathLst>
                <a:path w="1210309" h="207010">
                  <a:moveTo>
                    <a:pt x="1149066" y="207004"/>
                  </a:moveTo>
                  <a:lnTo>
                    <a:pt x="7238" y="85468"/>
                  </a:lnTo>
                </a:path>
                <a:path w="1210309" h="207010">
                  <a:moveTo>
                    <a:pt x="1186785" y="150618"/>
                  </a:moveTo>
                  <a:lnTo>
                    <a:pt x="0" y="24383"/>
                  </a:lnTo>
                </a:path>
                <a:path w="1210309" h="207010">
                  <a:moveTo>
                    <a:pt x="1210025" y="128012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8104416" y="2031452"/>
              <a:ext cx="1235710" cy="311150"/>
            </a:xfrm>
            <a:custGeom>
              <a:avLst/>
              <a:gdLst/>
              <a:ahLst/>
              <a:cxnLst/>
              <a:rect l="l" t="t" r="r" b="b"/>
              <a:pathLst>
                <a:path w="1235709" h="311150">
                  <a:moveTo>
                    <a:pt x="118237" y="80759"/>
                  </a:moveTo>
                  <a:lnTo>
                    <a:pt x="87884" y="77457"/>
                  </a:lnTo>
                  <a:lnTo>
                    <a:pt x="87503" y="80759"/>
                  </a:lnTo>
                  <a:lnTo>
                    <a:pt x="118237" y="80759"/>
                  </a:lnTo>
                  <a:close/>
                </a:path>
                <a:path w="1235709" h="311150">
                  <a:moveTo>
                    <a:pt x="155702" y="80759"/>
                  </a:moveTo>
                  <a:lnTo>
                    <a:pt x="118237" y="80759"/>
                  </a:lnTo>
                  <a:lnTo>
                    <a:pt x="155321" y="84696"/>
                  </a:lnTo>
                  <a:lnTo>
                    <a:pt x="155702" y="80759"/>
                  </a:lnTo>
                  <a:close/>
                </a:path>
                <a:path w="1235709" h="311150">
                  <a:moveTo>
                    <a:pt x="160655" y="27165"/>
                  </a:moveTo>
                  <a:lnTo>
                    <a:pt x="112776" y="22085"/>
                  </a:lnTo>
                  <a:lnTo>
                    <a:pt x="113030" y="22085"/>
                  </a:lnTo>
                  <a:lnTo>
                    <a:pt x="115189" y="127"/>
                  </a:lnTo>
                  <a:lnTo>
                    <a:pt x="114554" y="0"/>
                  </a:lnTo>
                  <a:lnTo>
                    <a:pt x="112649" y="19926"/>
                  </a:lnTo>
                  <a:lnTo>
                    <a:pt x="93345" y="19926"/>
                  </a:lnTo>
                  <a:lnTo>
                    <a:pt x="92837" y="23863"/>
                  </a:lnTo>
                  <a:lnTo>
                    <a:pt x="123317" y="27165"/>
                  </a:lnTo>
                  <a:lnTo>
                    <a:pt x="160655" y="27165"/>
                  </a:lnTo>
                  <a:close/>
                </a:path>
                <a:path w="1235709" h="311150">
                  <a:moveTo>
                    <a:pt x="192024" y="88633"/>
                  </a:moveTo>
                  <a:lnTo>
                    <a:pt x="155321" y="84696"/>
                  </a:lnTo>
                  <a:lnTo>
                    <a:pt x="154940" y="88633"/>
                  </a:lnTo>
                  <a:lnTo>
                    <a:pt x="192024" y="88633"/>
                  </a:lnTo>
                  <a:close/>
                </a:path>
                <a:path w="1235709" h="311150">
                  <a:moveTo>
                    <a:pt x="409321" y="31864"/>
                  </a:moveTo>
                  <a:lnTo>
                    <a:pt x="408686" y="31864"/>
                  </a:lnTo>
                  <a:lnTo>
                    <a:pt x="401447" y="31102"/>
                  </a:lnTo>
                  <a:lnTo>
                    <a:pt x="160274" y="31102"/>
                  </a:lnTo>
                  <a:lnTo>
                    <a:pt x="372999" y="53835"/>
                  </a:lnTo>
                  <a:lnTo>
                    <a:pt x="407162" y="53835"/>
                  </a:lnTo>
                  <a:lnTo>
                    <a:pt x="407200" y="53327"/>
                  </a:lnTo>
                  <a:lnTo>
                    <a:pt x="409321" y="31864"/>
                  </a:lnTo>
                  <a:close/>
                </a:path>
                <a:path w="1235709" h="311150">
                  <a:moveTo>
                    <a:pt x="624065" y="80759"/>
                  </a:moveTo>
                  <a:lnTo>
                    <a:pt x="80391" y="22593"/>
                  </a:lnTo>
                  <a:lnTo>
                    <a:pt x="92964" y="22593"/>
                  </a:lnTo>
                  <a:lnTo>
                    <a:pt x="93218" y="19926"/>
                  </a:lnTo>
                  <a:lnTo>
                    <a:pt x="80391" y="18529"/>
                  </a:lnTo>
                  <a:lnTo>
                    <a:pt x="0" y="27165"/>
                  </a:lnTo>
                  <a:lnTo>
                    <a:pt x="92583" y="27165"/>
                  </a:lnTo>
                  <a:lnTo>
                    <a:pt x="87884" y="77457"/>
                  </a:lnTo>
                  <a:lnTo>
                    <a:pt x="155956" y="77457"/>
                  </a:lnTo>
                  <a:lnTo>
                    <a:pt x="155702" y="80759"/>
                  </a:lnTo>
                  <a:lnTo>
                    <a:pt x="624065" y="80759"/>
                  </a:lnTo>
                  <a:close/>
                </a:path>
                <a:path w="1235709" h="311150">
                  <a:moveTo>
                    <a:pt x="692391" y="83934"/>
                  </a:moveTo>
                  <a:lnTo>
                    <a:pt x="685025" y="83934"/>
                  </a:lnTo>
                  <a:lnTo>
                    <a:pt x="685406" y="80759"/>
                  </a:lnTo>
                  <a:lnTo>
                    <a:pt x="624065" y="80759"/>
                  </a:lnTo>
                  <a:lnTo>
                    <a:pt x="659117" y="84442"/>
                  </a:lnTo>
                  <a:lnTo>
                    <a:pt x="692391" y="84442"/>
                  </a:lnTo>
                  <a:lnTo>
                    <a:pt x="692391" y="83934"/>
                  </a:lnTo>
                  <a:close/>
                </a:path>
                <a:path w="1235709" h="311150">
                  <a:moveTo>
                    <a:pt x="695058" y="62471"/>
                  </a:moveTo>
                  <a:lnTo>
                    <a:pt x="687184" y="61582"/>
                  </a:lnTo>
                  <a:lnTo>
                    <a:pt x="445503" y="61582"/>
                  </a:lnTo>
                  <a:lnTo>
                    <a:pt x="593712" y="77457"/>
                  </a:lnTo>
                  <a:lnTo>
                    <a:pt x="685660" y="77457"/>
                  </a:lnTo>
                  <a:lnTo>
                    <a:pt x="685406" y="80759"/>
                  </a:lnTo>
                  <a:lnTo>
                    <a:pt x="692645" y="80759"/>
                  </a:lnTo>
                  <a:lnTo>
                    <a:pt x="692391" y="83934"/>
                  </a:lnTo>
                  <a:lnTo>
                    <a:pt x="693026" y="83934"/>
                  </a:lnTo>
                  <a:lnTo>
                    <a:pt x="695058" y="62471"/>
                  </a:lnTo>
                  <a:close/>
                </a:path>
                <a:path w="1235709" h="311150">
                  <a:moveTo>
                    <a:pt x="1197584" y="310756"/>
                  </a:moveTo>
                  <a:lnTo>
                    <a:pt x="1188440" y="224396"/>
                  </a:lnTo>
                  <a:lnTo>
                    <a:pt x="1187805" y="224396"/>
                  </a:lnTo>
                  <a:lnTo>
                    <a:pt x="1196949" y="310756"/>
                  </a:lnTo>
                  <a:lnTo>
                    <a:pt x="1197584" y="310756"/>
                  </a:lnTo>
                  <a:close/>
                </a:path>
                <a:path w="1235709" h="311150">
                  <a:moveTo>
                    <a:pt x="1235303" y="146164"/>
                  </a:moveTo>
                  <a:lnTo>
                    <a:pt x="786625" y="98158"/>
                  </a:lnTo>
                  <a:lnTo>
                    <a:pt x="944854" y="115049"/>
                  </a:lnTo>
                  <a:lnTo>
                    <a:pt x="978763" y="115049"/>
                  </a:lnTo>
                  <a:lnTo>
                    <a:pt x="978763" y="114541"/>
                  </a:lnTo>
                  <a:lnTo>
                    <a:pt x="978128" y="114541"/>
                  </a:lnTo>
                  <a:lnTo>
                    <a:pt x="980160" y="92951"/>
                  </a:lnTo>
                  <a:lnTo>
                    <a:pt x="972921" y="92189"/>
                  </a:lnTo>
                  <a:lnTo>
                    <a:pt x="731507" y="92189"/>
                  </a:lnTo>
                  <a:lnTo>
                    <a:pt x="697979" y="88633"/>
                  </a:lnTo>
                  <a:lnTo>
                    <a:pt x="192024" y="88633"/>
                  </a:lnTo>
                  <a:lnTo>
                    <a:pt x="729348" y="146164"/>
                  </a:lnTo>
                  <a:lnTo>
                    <a:pt x="1235303" y="14616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8185197" y="2051251"/>
              <a:ext cx="1155065" cy="181610"/>
            </a:xfrm>
            <a:custGeom>
              <a:avLst/>
              <a:gdLst/>
              <a:ahLst/>
              <a:cxnLst/>
              <a:rect l="l" t="t" r="r" b="b"/>
              <a:pathLst>
                <a:path w="1155065" h="181610">
                  <a:moveTo>
                    <a:pt x="1154781" y="127504"/>
                  </a:moveTo>
                  <a:lnTo>
                    <a:pt x="0" y="3936"/>
                  </a:lnTo>
                </a:path>
                <a:path w="1155065" h="181610">
                  <a:moveTo>
                    <a:pt x="1149828" y="181097"/>
                  </a:moveTo>
                  <a:lnTo>
                    <a:pt x="7492" y="58926"/>
                  </a:lnTo>
                </a:path>
                <a:path w="1155065" h="181610">
                  <a:moveTo>
                    <a:pt x="80261" y="8635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8110728" y="2115120"/>
              <a:ext cx="149860" cy="13335"/>
            </a:xfrm>
            <a:custGeom>
              <a:avLst/>
              <a:gdLst/>
              <a:ahLst/>
              <a:cxnLst/>
              <a:rect l="l" t="t" r="r" b="b"/>
              <a:pathLst>
                <a:path w="149859" h="13335">
                  <a:moveTo>
                    <a:pt x="149143" y="137"/>
                  </a:moveTo>
                  <a:lnTo>
                    <a:pt x="-204" y="137"/>
                  </a:lnTo>
                  <a:lnTo>
                    <a:pt x="-204" y="13218"/>
                  </a:lnTo>
                  <a:lnTo>
                    <a:pt x="149143" y="13218"/>
                  </a:lnTo>
                  <a:lnTo>
                    <a:pt x="149143" y="13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8104427" y="2031440"/>
              <a:ext cx="1197610" cy="311150"/>
            </a:xfrm>
            <a:custGeom>
              <a:avLst/>
              <a:gdLst/>
              <a:ahLst/>
              <a:cxnLst/>
              <a:rect l="l" t="t" r="r" b="b"/>
              <a:pathLst>
                <a:path w="1197609" h="311150">
                  <a:moveTo>
                    <a:pt x="694418" y="62482"/>
                  </a:moveTo>
                  <a:lnTo>
                    <a:pt x="692259" y="84452"/>
                  </a:lnTo>
                  <a:lnTo>
                    <a:pt x="692894" y="84452"/>
                  </a:lnTo>
                  <a:lnTo>
                    <a:pt x="695053" y="62482"/>
                  </a:lnTo>
                  <a:lnTo>
                    <a:pt x="694418" y="62482"/>
                  </a:lnTo>
                  <a:close/>
                </a:path>
                <a:path w="1197609" h="311150">
                  <a:moveTo>
                    <a:pt x="687179" y="61593"/>
                  </a:moveTo>
                  <a:lnTo>
                    <a:pt x="685020" y="83944"/>
                  </a:lnTo>
                </a:path>
                <a:path w="1197609" h="311150">
                  <a:moveTo>
                    <a:pt x="694418" y="62482"/>
                  </a:moveTo>
                  <a:lnTo>
                    <a:pt x="687179" y="61593"/>
                  </a:lnTo>
                </a:path>
                <a:path w="1197609" h="311150">
                  <a:moveTo>
                    <a:pt x="401436" y="31114"/>
                  </a:moveTo>
                  <a:lnTo>
                    <a:pt x="399277" y="53338"/>
                  </a:lnTo>
                </a:path>
                <a:path w="1197609" h="311150">
                  <a:moveTo>
                    <a:pt x="408675" y="31876"/>
                  </a:moveTo>
                  <a:lnTo>
                    <a:pt x="406516" y="53846"/>
                  </a:lnTo>
                  <a:lnTo>
                    <a:pt x="407151" y="53846"/>
                  </a:lnTo>
                  <a:lnTo>
                    <a:pt x="409310" y="31876"/>
                  </a:lnTo>
                  <a:lnTo>
                    <a:pt x="408675" y="31876"/>
                  </a:lnTo>
                  <a:close/>
                </a:path>
                <a:path w="1197609" h="311150">
                  <a:moveTo>
                    <a:pt x="408675" y="31876"/>
                  </a:moveTo>
                  <a:lnTo>
                    <a:pt x="401436" y="31114"/>
                  </a:lnTo>
                </a:path>
                <a:path w="1197609" h="311150">
                  <a:moveTo>
                    <a:pt x="160650" y="27177"/>
                  </a:moveTo>
                  <a:lnTo>
                    <a:pt x="154936" y="88643"/>
                  </a:lnTo>
                </a:path>
                <a:path w="1197609" h="311150">
                  <a:moveTo>
                    <a:pt x="93215" y="19938"/>
                  </a:moveTo>
                  <a:lnTo>
                    <a:pt x="87500" y="80769"/>
                  </a:lnTo>
                </a:path>
                <a:path w="1197609" h="311150">
                  <a:moveTo>
                    <a:pt x="114551" y="0"/>
                  </a:moveTo>
                  <a:lnTo>
                    <a:pt x="112392" y="21970"/>
                  </a:lnTo>
                  <a:lnTo>
                    <a:pt x="113027" y="22097"/>
                  </a:lnTo>
                  <a:lnTo>
                    <a:pt x="115186" y="126"/>
                  </a:lnTo>
                  <a:lnTo>
                    <a:pt x="114551" y="0"/>
                  </a:lnTo>
                  <a:close/>
                </a:path>
                <a:path w="1197609" h="311150">
                  <a:moveTo>
                    <a:pt x="80388" y="18541"/>
                  </a:moveTo>
                  <a:lnTo>
                    <a:pt x="0" y="27177"/>
                  </a:lnTo>
                </a:path>
                <a:path w="1197609" h="311150">
                  <a:moveTo>
                    <a:pt x="980161" y="93088"/>
                  </a:moveTo>
                  <a:lnTo>
                    <a:pt x="978129" y="115059"/>
                  </a:lnTo>
                  <a:lnTo>
                    <a:pt x="978764" y="115059"/>
                  </a:lnTo>
                  <a:lnTo>
                    <a:pt x="980796" y="93088"/>
                  </a:lnTo>
                  <a:lnTo>
                    <a:pt x="980161" y="93088"/>
                  </a:lnTo>
                  <a:close/>
                </a:path>
                <a:path w="1197609" h="311150">
                  <a:moveTo>
                    <a:pt x="972922" y="92199"/>
                  </a:moveTo>
                  <a:lnTo>
                    <a:pt x="970763" y="114551"/>
                  </a:lnTo>
                </a:path>
                <a:path w="1197609" h="311150">
                  <a:moveTo>
                    <a:pt x="980161" y="93088"/>
                  </a:moveTo>
                  <a:lnTo>
                    <a:pt x="972922" y="92199"/>
                  </a:lnTo>
                </a:path>
                <a:path w="1197609" h="311150">
                  <a:moveTo>
                    <a:pt x="1196817" y="310761"/>
                  </a:moveTo>
                  <a:lnTo>
                    <a:pt x="1187800" y="224403"/>
                  </a:lnTo>
                </a:path>
                <a:path w="1197609" h="311150">
                  <a:moveTo>
                    <a:pt x="1197579" y="310761"/>
                  </a:moveTo>
                  <a:lnTo>
                    <a:pt x="1188308" y="22389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9309875" y="2178366"/>
              <a:ext cx="70485" cy="1012825"/>
            </a:xfrm>
            <a:custGeom>
              <a:avLst/>
              <a:gdLst/>
              <a:ahLst/>
              <a:cxnLst/>
              <a:rect l="l" t="t" r="r" b="b"/>
              <a:pathLst>
                <a:path w="70484" h="1012825">
                  <a:moveTo>
                    <a:pt x="15748" y="77736"/>
                  </a:moveTo>
                  <a:lnTo>
                    <a:pt x="0" y="77736"/>
                  </a:lnTo>
                  <a:lnTo>
                    <a:pt x="0" y="1012685"/>
                  </a:lnTo>
                  <a:lnTo>
                    <a:pt x="15748" y="1012685"/>
                  </a:lnTo>
                  <a:lnTo>
                    <a:pt x="15748" y="77736"/>
                  </a:lnTo>
                  <a:close/>
                </a:path>
                <a:path w="70484" h="1012825">
                  <a:moveTo>
                    <a:pt x="70104" y="0"/>
                  </a:moveTo>
                  <a:lnTo>
                    <a:pt x="56642" y="0"/>
                  </a:lnTo>
                  <a:lnTo>
                    <a:pt x="56642" y="77470"/>
                  </a:lnTo>
                  <a:lnTo>
                    <a:pt x="53594" y="77470"/>
                  </a:lnTo>
                  <a:lnTo>
                    <a:pt x="53594" y="293370"/>
                  </a:lnTo>
                  <a:lnTo>
                    <a:pt x="53594" y="1012190"/>
                  </a:lnTo>
                  <a:lnTo>
                    <a:pt x="69469" y="1012190"/>
                  </a:lnTo>
                  <a:lnTo>
                    <a:pt x="69469" y="293370"/>
                  </a:lnTo>
                  <a:lnTo>
                    <a:pt x="70104" y="293370"/>
                  </a:lnTo>
                  <a:lnTo>
                    <a:pt x="70104" y="77470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 descr=""/>
            <p:cNvSpPr/>
            <p:nvPr/>
          </p:nvSpPr>
          <p:spPr>
            <a:xfrm>
              <a:off x="9398508" y="2156268"/>
              <a:ext cx="0" cy="1037590"/>
            </a:xfrm>
            <a:custGeom>
              <a:avLst/>
              <a:gdLst/>
              <a:ahLst/>
              <a:cxnLst/>
              <a:rect l="l" t="t" r="r" b="b"/>
              <a:pathLst>
                <a:path w="0" h="1037589">
                  <a:moveTo>
                    <a:pt x="-237" y="1037700"/>
                  </a:moveTo>
                  <a:lnTo>
                    <a:pt x="-237" y="13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3" name="object 33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180576" y="2148785"/>
              <a:ext cx="216170" cy="109590"/>
            </a:xfrm>
            <a:prstGeom prst="rect">
              <a:avLst/>
            </a:prstGeom>
          </p:spPr>
        </p:pic>
        <p:sp>
          <p:nvSpPr>
            <p:cNvPr id="334" name="object 334" descr=""/>
            <p:cNvSpPr/>
            <p:nvPr/>
          </p:nvSpPr>
          <p:spPr>
            <a:xfrm>
              <a:off x="6990410" y="2694367"/>
              <a:ext cx="13335" cy="843915"/>
            </a:xfrm>
            <a:custGeom>
              <a:avLst/>
              <a:gdLst/>
              <a:ahLst/>
              <a:cxnLst/>
              <a:rect l="l" t="t" r="r" b="b"/>
              <a:pathLst>
                <a:path w="13334" h="843914">
                  <a:moveTo>
                    <a:pt x="12192" y="819937"/>
                  </a:moveTo>
                  <a:lnTo>
                    <a:pt x="0" y="819937"/>
                  </a:lnTo>
                  <a:lnTo>
                    <a:pt x="0" y="843902"/>
                  </a:lnTo>
                  <a:lnTo>
                    <a:pt x="12192" y="843902"/>
                  </a:lnTo>
                  <a:lnTo>
                    <a:pt x="12192" y="819937"/>
                  </a:lnTo>
                  <a:close/>
                </a:path>
                <a:path w="13334" h="843914">
                  <a:moveTo>
                    <a:pt x="13208" y="635"/>
                  </a:moveTo>
                  <a:lnTo>
                    <a:pt x="12573" y="0"/>
                  </a:lnTo>
                  <a:lnTo>
                    <a:pt x="11176" y="0"/>
                  </a:lnTo>
                  <a:lnTo>
                    <a:pt x="10668" y="635"/>
                  </a:lnTo>
                  <a:lnTo>
                    <a:pt x="10668" y="2032"/>
                  </a:lnTo>
                  <a:lnTo>
                    <a:pt x="11176" y="2667"/>
                  </a:lnTo>
                  <a:lnTo>
                    <a:pt x="12573" y="2667"/>
                  </a:lnTo>
                  <a:lnTo>
                    <a:pt x="13208" y="2032"/>
                  </a:lnTo>
                  <a:lnTo>
                    <a:pt x="13208" y="63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6982791" y="2377379"/>
              <a:ext cx="1167130" cy="320040"/>
            </a:xfrm>
            <a:custGeom>
              <a:avLst/>
              <a:gdLst/>
              <a:ahLst/>
              <a:cxnLst/>
              <a:rect l="l" t="t" r="r" b="b"/>
              <a:pathLst>
                <a:path w="1167129" h="320039">
                  <a:moveTo>
                    <a:pt x="20319" y="318380"/>
                  </a:moveTo>
                  <a:lnTo>
                    <a:pt x="20319" y="317745"/>
                  </a:lnTo>
                  <a:lnTo>
                    <a:pt x="19811" y="317237"/>
                  </a:lnTo>
                  <a:lnTo>
                    <a:pt x="19176" y="317237"/>
                  </a:lnTo>
                  <a:lnTo>
                    <a:pt x="18668" y="317237"/>
                  </a:lnTo>
                  <a:lnTo>
                    <a:pt x="18160" y="317745"/>
                  </a:lnTo>
                  <a:lnTo>
                    <a:pt x="18160" y="318380"/>
                  </a:lnTo>
                  <a:lnTo>
                    <a:pt x="18160" y="319015"/>
                  </a:lnTo>
                  <a:lnTo>
                    <a:pt x="18668" y="319523"/>
                  </a:lnTo>
                  <a:lnTo>
                    <a:pt x="19176" y="319523"/>
                  </a:lnTo>
                  <a:lnTo>
                    <a:pt x="19811" y="319523"/>
                  </a:lnTo>
                  <a:lnTo>
                    <a:pt x="20319" y="319015"/>
                  </a:lnTo>
                  <a:lnTo>
                    <a:pt x="20319" y="318380"/>
                  </a:lnTo>
                  <a:close/>
                </a:path>
                <a:path w="1167129" h="320039">
                  <a:moveTo>
                    <a:pt x="11175" y="146808"/>
                  </a:moveTo>
                  <a:lnTo>
                    <a:pt x="0" y="146808"/>
                  </a:lnTo>
                </a:path>
                <a:path w="1167129" h="320039">
                  <a:moveTo>
                    <a:pt x="1166846" y="23240"/>
                  </a:moveTo>
                  <a:lnTo>
                    <a:pt x="1164687" y="0"/>
                  </a:lnTo>
                </a:path>
                <a:path w="1167129" h="320039">
                  <a:moveTo>
                    <a:pt x="11175" y="318380"/>
                  </a:moveTo>
                  <a:lnTo>
                    <a:pt x="0" y="318380"/>
                  </a:lnTo>
                </a:path>
                <a:path w="1167129" h="320039">
                  <a:moveTo>
                    <a:pt x="1166846" y="195321"/>
                  </a:moveTo>
                  <a:lnTo>
                    <a:pt x="1164687" y="1722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6982790" y="2861981"/>
              <a:ext cx="19685" cy="676910"/>
            </a:xfrm>
            <a:custGeom>
              <a:avLst/>
              <a:gdLst/>
              <a:ahLst/>
              <a:cxnLst/>
              <a:rect l="l" t="t" r="r" b="b"/>
              <a:pathLst>
                <a:path w="19684" h="676910">
                  <a:moveTo>
                    <a:pt x="11226" y="0"/>
                  </a:moveTo>
                  <a:lnTo>
                    <a:pt x="0" y="0"/>
                  </a:lnTo>
                  <a:lnTo>
                    <a:pt x="0" y="12725"/>
                  </a:lnTo>
                  <a:lnTo>
                    <a:pt x="11226" y="12725"/>
                  </a:lnTo>
                  <a:lnTo>
                    <a:pt x="11226" y="0"/>
                  </a:lnTo>
                  <a:close/>
                </a:path>
                <a:path w="19684" h="676910">
                  <a:moveTo>
                    <a:pt x="19265" y="652653"/>
                  </a:moveTo>
                  <a:lnTo>
                    <a:pt x="6477" y="652653"/>
                  </a:lnTo>
                  <a:lnTo>
                    <a:pt x="6477" y="676414"/>
                  </a:lnTo>
                  <a:lnTo>
                    <a:pt x="19265" y="676414"/>
                  </a:lnTo>
                  <a:lnTo>
                    <a:pt x="19265" y="65265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6982791" y="2029916"/>
              <a:ext cx="1167130" cy="321310"/>
            </a:xfrm>
            <a:custGeom>
              <a:avLst/>
              <a:gdLst/>
              <a:ahLst/>
              <a:cxnLst/>
              <a:rect l="l" t="t" r="r" b="b"/>
              <a:pathLst>
                <a:path w="1167129" h="321310">
                  <a:moveTo>
                    <a:pt x="1166846" y="196591"/>
                  </a:moveTo>
                  <a:lnTo>
                    <a:pt x="1164687" y="173223"/>
                  </a:lnTo>
                </a:path>
                <a:path w="1167129" h="321310">
                  <a:moveTo>
                    <a:pt x="11175" y="321301"/>
                  </a:moveTo>
                  <a:lnTo>
                    <a:pt x="0" y="321301"/>
                  </a:lnTo>
                </a:path>
                <a:path w="1167129" h="321310">
                  <a:moveTo>
                    <a:pt x="1166846" y="23494"/>
                  </a:moveTo>
                  <a:lnTo>
                    <a:pt x="1164687" y="0"/>
                  </a:lnTo>
                </a:path>
                <a:path w="1167129" h="321310">
                  <a:moveTo>
                    <a:pt x="11175" y="148205"/>
                  </a:moveTo>
                  <a:lnTo>
                    <a:pt x="0" y="14820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 descr=""/>
            <p:cNvSpPr/>
            <p:nvPr/>
          </p:nvSpPr>
          <p:spPr>
            <a:xfrm>
              <a:off x="9363215" y="2694367"/>
              <a:ext cx="13970" cy="843915"/>
            </a:xfrm>
            <a:custGeom>
              <a:avLst/>
              <a:gdLst/>
              <a:ahLst/>
              <a:cxnLst/>
              <a:rect l="l" t="t" r="r" b="b"/>
              <a:pathLst>
                <a:path w="13970" h="843914">
                  <a:moveTo>
                    <a:pt x="2540" y="635"/>
                  </a:moveTo>
                  <a:lnTo>
                    <a:pt x="1905" y="0"/>
                  </a:lnTo>
                  <a:lnTo>
                    <a:pt x="508" y="0"/>
                  </a:lnTo>
                  <a:lnTo>
                    <a:pt x="0" y="635"/>
                  </a:lnTo>
                  <a:lnTo>
                    <a:pt x="0" y="2032"/>
                  </a:lnTo>
                  <a:lnTo>
                    <a:pt x="508" y="2667"/>
                  </a:lnTo>
                  <a:lnTo>
                    <a:pt x="1905" y="2667"/>
                  </a:lnTo>
                  <a:lnTo>
                    <a:pt x="2540" y="2032"/>
                  </a:lnTo>
                  <a:lnTo>
                    <a:pt x="2540" y="635"/>
                  </a:lnTo>
                  <a:close/>
                </a:path>
                <a:path w="13970" h="843914">
                  <a:moveTo>
                    <a:pt x="13716" y="819937"/>
                  </a:moveTo>
                  <a:lnTo>
                    <a:pt x="1524" y="819937"/>
                  </a:lnTo>
                  <a:lnTo>
                    <a:pt x="1524" y="843902"/>
                  </a:lnTo>
                  <a:lnTo>
                    <a:pt x="13716" y="843902"/>
                  </a:lnTo>
                  <a:lnTo>
                    <a:pt x="13716" y="81993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8217200" y="2377379"/>
              <a:ext cx="1167130" cy="320040"/>
            </a:xfrm>
            <a:custGeom>
              <a:avLst/>
              <a:gdLst/>
              <a:ahLst/>
              <a:cxnLst/>
              <a:rect l="l" t="t" r="r" b="b"/>
              <a:pathLst>
                <a:path w="1167129" h="320039">
                  <a:moveTo>
                    <a:pt x="1148685" y="318380"/>
                  </a:moveTo>
                  <a:lnTo>
                    <a:pt x="1148685" y="317745"/>
                  </a:lnTo>
                  <a:lnTo>
                    <a:pt x="1148177" y="317237"/>
                  </a:lnTo>
                  <a:lnTo>
                    <a:pt x="1147669" y="317237"/>
                  </a:lnTo>
                  <a:lnTo>
                    <a:pt x="1147035" y="317237"/>
                  </a:lnTo>
                  <a:lnTo>
                    <a:pt x="1146527" y="317745"/>
                  </a:lnTo>
                  <a:lnTo>
                    <a:pt x="1146527" y="318380"/>
                  </a:lnTo>
                  <a:lnTo>
                    <a:pt x="1146527" y="319015"/>
                  </a:lnTo>
                  <a:lnTo>
                    <a:pt x="1147035" y="319523"/>
                  </a:lnTo>
                  <a:lnTo>
                    <a:pt x="1147669" y="319523"/>
                  </a:lnTo>
                  <a:lnTo>
                    <a:pt x="1148177" y="319523"/>
                  </a:lnTo>
                  <a:lnTo>
                    <a:pt x="1148685" y="319015"/>
                  </a:lnTo>
                  <a:lnTo>
                    <a:pt x="1148685" y="318380"/>
                  </a:lnTo>
                  <a:close/>
                </a:path>
                <a:path w="1167129" h="320039">
                  <a:moveTo>
                    <a:pt x="1155670" y="146808"/>
                  </a:moveTo>
                  <a:lnTo>
                    <a:pt x="1166846" y="146808"/>
                  </a:lnTo>
                </a:path>
                <a:path w="1167129" h="320039">
                  <a:moveTo>
                    <a:pt x="0" y="23240"/>
                  </a:moveTo>
                  <a:lnTo>
                    <a:pt x="2158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 descr=""/>
            <p:cNvSpPr/>
            <p:nvPr/>
          </p:nvSpPr>
          <p:spPr>
            <a:xfrm>
              <a:off x="9364980" y="3514191"/>
              <a:ext cx="12700" cy="24130"/>
            </a:xfrm>
            <a:custGeom>
              <a:avLst/>
              <a:gdLst/>
              <a:ahLst/>
              <a:cxnLst/>
              <a:rect l="l" t="t" r="r" b="b"/>
              <a:pathLst>
                <a:path w="12700" h="24129">
                  <a:moveTo>
                    <a:pt x="11955" y="102"/>
                  </a:moveTo>
                  <a:lnTo>
                    <a:pt x="-236" y="102"/>
                  </a:lnTo>
                  <a:lnTo>
                    <a:pt x="-236" y="24065"/>
                  </a:lnTo>
                  <a:lnTo>
                    <a:pt x="11955" y="24065"/>
                  </a:lnTo>
                  <a:lnTo>
                    <a:pt x="11955" y="10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 descr=""/>
            <p:cNvSpPr/>
            <p:nvPr/>
          </p:nvSpPr>
          <p:spPr>
            <a:xfrm>
              <a:off x="8217200" y="2549587"/>
              <a:ext cx="1167130" cy="146685"/>
            </a:xfrm>
            <a:custGeom>
              <a:avLst/>
              <a:gdLst/>
              <a:ahLst/>
              <a:cxnLst/>
              <a:rect l="l" t="t" r="r" b="b"/>
              <a:pathLst>
                <a:path w="1167129" h="146685">
                  <a:moveTo>
                    <a:pt x="1155670" y="146173"/>
                  </a:moveTo>
                  <a:lnTo>
                    <a:pt x="1166846" y="146173"/>
                  </a:lnTo>
                </a:path>
                <a:path w="1167129" h="146685">
                  <a:moveTo>
                    <a:pt x="0" y="23113"/>
                  </a:moveTo>
                  <a:lnTo>
                    <a:pt x="2158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9364980" y="3514191"/>
              <a:ext cx="12700" cy="24130"/>
            </a:xfrm>
            <a:custGeom>
              <a:avLst/>
              <a:gdLst/>
              <a:ahLst/>
              <a:cxnLst/>
              <a:rect l="l" t="t" r="r" b="b"/>
              <a:pathLst>
                <a:path w="12700" h="24129">
                  <a:moveTo>
                    <a:pt x="11955" y="102"/>
                  </a:moveTo>
                  <a:lnTo>
                    <a:pt x="-236" y="102"/>
                  </a:lnTo>
                  <a:lnTo>
                    <a:pt x="-236" y="24065"/>
                  </a:lnTo>
                  <a:lnTo>
                    <a:pt x="11955" y="24065"/>
                  </a:lnTo>
                  <a:lnTo>
                    <a:pt x="11955" y="10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6770961" y="2154881"/>
              <a:ext cx="204470" cy="1729739"/>
            </a:xfrm>
            <a:custGeom>
              <a:avLst/>
              <a:gdLst/>
              <a:ahLst/>
              <a:cxnLst/>
              <a:rect l="l" t="t" r="r" b="b"/>
              <a:pathLst>
                <a:path w="204470" h="1729739">
                  <a:moveTo>
                    <a:pt x="203956" y="344415"/>
                  </a:moveTo>
                  <a:lnTo>
                    <a:pt x="9143" y="344415"/>
                  </a:lnTo>
                </a:path>
                <a:path w="204470" h="1729739">
                  <a:moveTo>
                    <a:pt x="203956" y="172207"/>
                  </a:moveTo>
                  <a:lnTo>
                    <a:pt x="9143" y="172207"/>
                  </a:lnTo>
                </a:path>
                <a:path w="204470" h="1729739">
                  <a:moveTo>
                    <a:pt x="203956" y="0"/>
                  </a:moveTo>
                  <a:lnTo>
                    <a:pt x="9143" y="0"/>
                  </a:lnTo>
                </a:path>
                <a:path w="204470" h="1729739">
                  <a:moveTo>
                    <a:pt x="203956" y="1729696"/>
                  </a:moveTo>
                  <a:lnTo>
                    <a:pt x="9143" y="1729696"/>
                  </a:lnTo>
                </a:path>
                <a:path w="204470" h="1729739">
                  <a:moveTo>
                    <a:pt x="203956" y="1033245"/>
                  </a:moveTo>
                  <a:lnTo>
                    <a:pt x="9143" y="1033245"/>
                  </a:lnTo>
                </a:path>
                <a:path w="204470" h="1729739">
                  <a:moveTo>
                    <a:pt x="203956" y="867134"/>
                  </a:moveTo>
                  <a:lnTo>
                    <a:pt x="9143" y="867134"/>
                  </a:lnTo>
                </a:path>
                <a:path w="204470" h="1729739">
                  <a:moveTo>
                    <a:pt x="203956" y="696450"/>
                  </a:moveTo>
                  <a:lnTo>
                    <a:pt x="9143" y="696450"/>
                  </a:lnTo>
                </a:path>
                <a:path w="204470" h="1729739">
                  <a:moveTo>
                    <a:pt x="203956" y="518146"/>
                  </a:moveTo>
                  <a:lnTo>
                    <a:pt x="9143" y="518146"/>
                  </a:lnTo>
                </a:path>
                <a:path w="204470" h="1729739">
                  <a:moveTo>
                    <a:pt x="25907" y="9143"/>
                  </a:moveTo>
                  <a:lnTo>
                    <a:pt x="25907" y="1726013"/>
                  </a:lnTo>
                </a:path>
                <a:path w="204470" h="1729739">
                  <a:moveTo>
                    <a:pt x="0" y="80261"/>
                  </a:moveTo>
                  <a:lnTo>
                    <a:pt x="26415" y="9143"/>
                  </a:lnTo>
                  <a:lnTo>
                    <a:pt x="52703" y="80261"/>
                  </a:lnTo>
                </a:path>
                <a:path w="204470" h="1729739">
                  <a:moveTo>
                    <a:pt x="52703" y="1653498"/>
                  </a:moveTo>
                  <a:lnTo>
                    <a:pt x="26415" y="1726140"/>
                  </a:lnTo>
                  <a:lnTo>
                    <a:pt x="0" y="165349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4" name="object 344" descr=""/>
          <p:cNvSpPr txBox="1"/>
          <p:nvPr/>
        </p:nvSpPr>
        <p:spPr>
          <a:xfrm>
            <a:off x="6595587" y="2341302"/>
            <a:ext cx="258445" cy="153162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ts val="930"/>
              </a:lnSpc>
              <a:spcBef>
                <a:spcPts val="55"/>
              </a:spcBef>
            </a:pPr>
            <a:r>
              <a:rPr dirty="0" sz="800" spc="-120">
                <a:solidFill>
                  <a:srgbClr val="46616A"/>
                </a:solidFill>
                <a:latin typeface="Trebuchet MS"/>
                <a:cs typeface="Trebuchet MS"/>
              </a:rPr>
              <a:t>4.000-5.000-</a:t>
            </a:r>
            <a:r>
              <a:rPr dirty="0" sz="800" spc="-114">
                <a:solidFill>
                  <a:srgbClr val="46616A"/>
                </a:solidFill>
                <a:latin typeface="Trebuchet MS"/>
                <a:cs typeface="Trebuchet MS"/>
              </a:rPr>
              <a:t>6.000-</a:t>
            </a:r>
            <a:r>
              <a:rPr dirty="0" sz="800" spc="-120">
                <a:solidFill>
                  <a:srgbClr val="46616A"/>
                </a:solidFill>
                <a:latin typeface="Trebuchet MS"/>
                <a:cs typeface="Trebuchet MS"/>
              </a:rPr>
              <a:t>7.000-</a:t>
            </a:r>
            <a:r>
              <a:rPr dirty="0" sz="800" spc="-114">
                <a:solidFill>
                  <a:srgbClr val="46616A"/>
                </a:solidFill>
                <a:latin typeface="Trebuchet MS"/>
                <a:cs typeface="Trebuchet MS"/>
              </a:rPr>
              <a:t>8.000-9.000-</a:t>
            </a:r>
            <a:r>
              <a:rPr dirty="0" sz="800" spc="-65">
                <a:solidFill>
                  <a:srgbClr val="46616A"/>
                </a:solidFill>
                <a:latin typeface="Trebuchet MS"/>
                <a:cs typeface="Trebuchet MS"/>
              </a:rPr>
              <a:t>10.000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</a:pPr>
            <a:r>
              <a:rPr dirty="0" sz="800" spc="-25">
                <a:solidFill>
                  <a:srgbClr val="46616A"/>
                </a:solidFill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345" name="object 345" descr=""/>
          <p:cNvGrpSpPr/>
          <p:nvPr/>
        </p:nvGrpSpPr>
        <p:grpSpPr>
          <a:xfrm>
            <a:off x="6513321" y="4534978"/>
            <a:ext cx="3035935" cy="868680"/>
            <a:chOff x="6513321" y="4534978"/>
            <a:chExt cx="3035935" cy="868680"/>
          </a:xfrm>
        </p:grpSpPr>
        <p:sp>
          <p:nvSpPr>
            <p:cNvPr id="346" name="object 346" descr=""/>
            <p:cNvSpPr/>
            <p:nvPr/>
          </p:nvSpPr>
          <p:spPr>
            <a:xfrm>
              <a:off x="7273867" y="4541404"/>
              <a:ext cx="756920" cy="132080"/>
            </a:xfrm>
            <a:custGeom>
              <a:avLst/>
              <a:gdLst/>
              <a:ahLst/>
              <a:cxnLst/>
              <a:rect l="l" t="t" r="r" b="b"/>
              <a:pathLst>
                <a:path w="756920" h="132079">
                  <a:moveTo>
                    <a:pt x="42670" y="89405"/>
                  </a:moveTo>
                  <a:lnTo>
                    <a:pt x="755884" y="18287"/>
                  </a:lnTo>
                </a:path>
                <a:path w="756920" h="132079">
                  <a:moveTo>
                    <a:pt x="0" y="75563"/>
                  </a:moveTo>
                  <a:lnTo>
                    <a:pt x="756900" y="0"/>
                  </a:lnTo>
                </a:path>
                <a:path w="756920" h="132079">
                  <a:moveTo>
                    <a:pt x="44194" y="90802"/>
                  </a:moveTo>
                  <a:lnTo>
                    <a:pt x="143125" y="80769"/>
                  </a:lnTo>
                </a:path>
                <a:path w="756920" h="132079">
                  <a:moveTo>
                    <a:pt x="48004" y="129663"/>
                  </a:moveTo>
                  <a:lnTo>
                    <a:pt x="143125" y="120138"/>
                  </a:lnTo>
                </a:path>
                <a:path w="756920" h="132079">
                  <a:moveTo>
                    <a:pt x="48258" y="132076"/>
                  </a:moveTo>
                  <a:lnTo>
                    <a:pt x="143125" y="12242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 descr=""/>
            <p:cNvSpPr/>
            <p:nvPr/>
          </p:nvSpPr>
          <p:spPr>
            <a:xfrm>
              <a:off x="7972043" y="4603812"/>
              <a:ext cx="117475" cy="12700"/>
            </a:xfrm>
            <a:custGeom>
              <a:avLst/>
              <a:gdLst/>
              <a:ahLst/>
              <a:cxnLst/>
              <a:rect l="l" t="t" r="r" b="b"/>
              <a:pathLst>
                <a:path w="117475" h="12700">
                  <a:moveTo>
                    <a:pt x="116786" y="74"/>
                  </a:moveTo>
                  <a:lnTo>
                    <a:pt x="-201" y="74"/>
                  </a:lnTo>
                  <a:lnTo>
                    <a:pt x="-201" y="12266"/>
                  </a:lnTo>
                  <a:lnTo>
                    <a:pt x="116786" y="12266"/>
                  </a:lnTo>
                  <a:lnTo>
                    <a:pt x="116786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7967471" y="4558092"/>
              <a:ext cx="62865" cy="6350"/>
            </a:xfrm>
            <a:custGeom>
              <a:avLst/>
              <a:gdLst/>
              <a:ahLst/>
              <a:cxnLst/>
              <a:rect l="l" t="t" r="r" b="b"/>
              <a:pathLst>
                <a:path w="62865" h="6350">
                  <a:moveTo>
                    <a:pt x="-201" y="6044"/>
                  </a:moveTo>
                  <a:lnTo>
                    <a:pt x="62154" y="7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 descr=""/>
            <p:cNvSpPr/>
            <p:nvPr/>
          </p:nvSpPr>
          <p:spPr>
            <a:xfrm>
              <a:off x="7972043" y="4603812"/>
              <a:ext cx="117475" cy="12700"/>
            </a:xfrm>
            <a:custGeom>
              <a:avLst/>
              <a:gdLst/>
              <a:ahLst/>
              <a:cxnLst/>
              <a:rect l="l" t="t" r="r" b="b"/>
              <a:pathLst>
                <a:path w="117475" h="12700">
                  <a:moveTo>
                    <a:pt x="116786" y="74"/>
                  </a:moveTo>
                  <a:lnTo>
                    <a:pt x="-201" y="74"/>
                  </a:lnTo>
                  <a:lnTo>
                    <a:pt x="-201" y="12266"/>
                  </a:lnTo>
                  <a:lnTo>
                    <a:pt x="116786" y="12266"/>
                  </a:lnTo>
                  <a:lnTo>
                    <a:pt x="116786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 descr=""/>
            <p:cNvSpPr/>
            <p:nvPr/>
          </p:nvSpPr>
          <p:spPr>
            <a:xfrm>
              <a:off x="7274051" y="4616004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w="0" h="504189">
                  <a:moveTo>
                    <a:pt x="-183" y="504124"/>
                  </a:moveTo>
                  <a:lnTo>
                    <a:pt x="-183" y="7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7286053" y="4544465"/>
              <a:ext cx="807720" cy="576580"/>
            </a:xfrm>
            <a:custGeom>
              <a:avLst/>
              <a:gdLst/>
              <a:ahLst/>
              <a:cxnLst/>
              <a:rect l="l" t="t" r="r" b="b"/>
              <a:pathLst>
                <a:path w="807720" h="576579">
                  <a:moveTo>
                    <a:pt x="14097" y="86474"/>
                  </a:moveTo>
                  <a:lnTo>
                    <a:pt x="12573" y="70472"/>
                  </a:lnTo>
                  <a:lnTo>
                    <a:pt x="12065" y="70599"/>
                  </a:lnTo>
                  <a:lnTo>
                    <a:pt x="13589" y="86601"/>
                  </a:lnTo>
                  <a:lnTo>
                    <a:pt x="14097" y="86474"/>
                  </a:lnTo>
                  <a:close/>
                </a:path>
                <a:path w="807720" h="576579">
                  <a:moveTo>
                    <a:pt x="56007" y="145021"/>
                  </a:moveTo>
                  <a:lnTo>
                    <a:pt x="50038" y="145021"/>
                  </a:lnTo>
                  <a:lnTo>
                    <a:pt x="50038" y="144691"/>
                  </a:lnTo>
                  <a:lnTo>
                    <a:pt x="14859" y="144691"/>
                  </a:lnTo>
                  <a:lnTo>
                    <a:pt x="12573" y="144691"/>
                  </a:lnTo>
                  <a:lnTo>
                    <a:pt x="12573" y="138341"/>
                  </a:lnTo>
                  <a:lnTo>
                    <a:pt x="5969" y="138341"/>
                  </a:lnTo>
                  <a:lnTo>
                    <a:pt x="5969" y="97701"/>
                  </a:lnTo>
                  <a:lnTo>
                    <a:pt x="5969" y="87541"/>
                  </a:lnTo>
                  <a:lnTo>
                    <a:pt x="5461" y="87541"/>
                  </a:lnTo>
                  <a:lnTo>
                    <a:pt x="5461" y="97701"/>
                  </a:lnTo>
                  <a:lnTo>
                    <a:pt x="5461" y="138341"/>
                  </a:lnTo>
                  <a:lnTo>
                    <a:pt x="0" y="138341"/>
                  </a:lnTo>
                  <a:lnTo>
                    <a:pt x="0" y="144691"/>
                  </a:lnTo>
                  <a:lnTo>
                    <a:pt x="0" y="573951"/>
                  </a:lnTo>
                  <a:lnTo>
                    <a:pt x="5969" y="573951"/>
                  </a:lnTo>
                  <a:lnTo>
                    <a:pt x="14859" y="573951"/>
                  </a:lnTo>
                  <a:lnTo>
                    <a:pt x="18542" y="573951"/>
                  </a:lnTo>
                  <a:lnTo>
                    <a:pt x="18542" y="576491"/>
                  </a:lnTo>
                  <a:lnTo>
                    <a:pt x="37465" y="576491"/>
                  </a:lnTo>
                  <a:lnTo>
                    <a:pt x="37465" y="573951"/>
                  </a:lnTo>
                  <a:lnTo>
                    <a:pt x="41148" y="573951"/>
                  </a:lnTo>
                  <a:lnTo>
                    <a:pt x="41148" y="574522"/>
                  </a:lnTo>
                  <a:lnTo>
                    <a:pt x="56007" y="574522"/>
                  </a:lnTo>
                  <a:lnTo>
                    <a:pt x="56007" y="145021"/>
                  </a:lnTo>
                  <a:close/>
                </a:path>
                <a:path w="807720" h="576579">
                  <a:moveTo>
                    <a:pt x="150241" y="73393"/>
                  </a:moveTo>
                  <a:lnTo>
                    <a:pt x="150114" y="72885"/>
                  </a:lnTo>
                  <a:lnTo>
                    <a:pt x="145161" y="73393"/>
                  </a:lnTo>
                  <a:lnTo>
                    <a:pt x="150241" y="73393"/>
                  </a:lnTo>
                  <a:close/>
                </a:path>
                <a:path w="807720" h="576579">
                  <a:moveTo>
                    <a:pt x="719442" y="16116"/>
                  </a:moveTo>
                  <a:lnTo>
                    <a:pt x="717918" y="0"/>
                  </a:lnTo>
                  <a:lnTo>
                    <a:pt x="717410" y="0"/>
                  </a:lnTo>
                  <a:lnTo>
                    <a:pt x="718934" y="16116"/>
                  </a:lnTo>
                  <a:lnTo>
                    <a:pt x="719442" y="16116"/>
                  </a:lnTo>
                  <a:close/>
                </a:path>
                <a:path w="807720" h="576579">
                  <a:moveTo>
                    <a:pt x="807313" y="19799"/>
                  </a:moveTo>
                  <a:lnTo>
                    <a:pt x="770102" y="16116"/>
                  </a:lnTo>
                  <a:lnTo>
                    <a:pt x="771753" y="0"/>
                  </a:lnTo>
                  <a:lnTo>
                    <a:pt x="771245" y="0"/>
                  </a:lnTo>
                  <a:lnTo>
                    <a:pt x="769848" y="13576"/>
                  </a:lnTo>
                  <a:lnTo>
                    <a:pt x="769721" y="16116"/>
                  </a:lnTo>
                  <a:lnTo>
                    <a:pt x="754748" y="14592"/>
                  </a:lnTo>
                  <a:lnTo>
                    <a:pt x="769594" y="15989"/>
                  </a:lnTo>
                  <a:lnTo>
                    <a:pt x="769721" y="14592"/>
                  </a:lnTo>
                  <a:lnTo>
                    <a:pt x="769721" y="13576"/>
                  </a:lnTo>
                  <a:lnTo>
                    <a:pt x="744588" y="13576"/>
                  </a:lnTo>
                  <a:lnTo>
                    <a:pt x="754621" y="14592"/>
                  </a:lnTo>
                  <a:lnTo>
                    <a:pt x="734428" y="14592"/>
                  </a:lnTo>
                  <a:lnTo>
                    <a:pt x="738873" y="58915"/>
                  </a:lnTo>
                  <a:lnTo>
                    <a:pt x="750176" y="58915"/>
                  </a:lnTo>
                  <a:lnTo>
                    <a:pt x="803376" y="58915"/>
                  </a:lnTo>
                  <a:lnTo>
                    <a:pt x="807313" y="197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7292155" y="4617603"/>
              <a:ext cx="144780" cy="502920"/>
            </a:xfrm>
            <a:custGeom>
              <a:avLst/>
              <a:gdLst/>
              <a:ahLst/>
              <a:cxnLst/>
              <a:rect l="l" t="t" r="r" b="b"/>
              <a:pathLst>
                <a:path w="144779" h="502920">
                  <a:moveTo>
                    <a:pt x="507" y="501510"/>
                  </a:moveTo>
                  <a:lnTo>
                    <a:pt x="44575" y="501510"/>
                  </a:lnTo>
                </a:path>
                <a:path w="144779" h="502920">
                  <a:moveTo>
                    <a:pt x="13080" y="502780"/>
                  </a:moveTo>
                  <a:lnTo>
                    <a:pt x="32003" y="502780"/>
                  </a:lnTo>
                </a:path>
                <a:path w="144779" h="502920">
                  <a:moveTo>
                    <a:pt x="13080" y="501510"/>
                  </a:moveTo>
                  <a:lnTo>
                    <a:pt x="13080" y="502780"/>
                  </a:lnTo>
                </a:path>
                <a:path w="144779" h="502920">
                  <a:moveTo>
                    <a:pt x="32003" y="501510"/>
                  </a:moveTo>
                  <a:lnTo>
                    <a:pt x="32003" y="502780"/>
                  </a:lnTo>
                </a:path>
                <a:path w="144779" h="502920">
                  <a:moveTo>
                    <a:pt x="44575" y="71626"/>
                  </a:moveTo>
                  <a:lnTo>
                    <a:pt x="507" y="71626"/>
                  </a:lnTo>
                </a:path>
                <a:path w="144779" h="502920">
                  <a:moveTo>
                    <a:pt x="0" y="14477"/>
                  </a:moveTo>
                  <a:lnTo>
                    <a:pt x="144649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 descr=""/>
            <p:cNvSpPr/>
            <p:nvPr/>
          </p:nvSpPr>
          <p:spPr>
            <a:xfrm>
              <a:off x="7284719" y="4632768"/>
              <a:ext cx="13970" cy="213360"/>
            </a:xfrm>
            <a:custGeom>
              <a:avLst/>
              <a:gdLst/>
              <a:ahLst/>
              <a:cxnLst/>
              <a:rect l="l" t="t" r="r" b="b"/>
              <a:pathLst>
                <a:path w="13970" h="213360">
                  <a:moveTo>
                    <a:pt x="12896" y="74"/>
                  </a:moveTo>
                  <a:lnTo>
                    <a:pt x="-184" y="74"/>
                  </a:lnTo>
                  <a:lnTo>
                    <a:pt x="-184" y="213428"/>
                  </a:lnTo>
                  <a:lnTo>
                    <a:pt x="13404" y="213428"/>
                  </a:lnTo>
                  <a:lnTo>
                    <a:pt x="13404" y="455"/>
                  </a:lnTo>
                  <a:lnTo>
                    <a:pt x="12896" y="455"/>
                  </a:lnTo>
                  <a:lnTo>
                    <a:pt x="12896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 descr=""/>
            <p:cNvSpPr/>
            <p:nvPr/>
          </p:nvSpPr>
          <p:spPr>
            <a:xfrm>
              <a:off x="7275391" y="4544452"/>
              <a:ext cx="818515" cy="303530"/>
            </a:xfrm>
            <a:custGeom>
              <a:avLst/>
              <a:gdLst/>
              <a:ahLst/>
              <a:cxnLst/>
              <a:rect l="l" t="t" r="r" b="b"/>
              <a:pathLst>
                <a:path w="818515" h="303529">
                  <a:moveTo>
                    <a:pt x="16636" y="303014"/>
                  </a:moveTo>
                  <a:lnTo>
                    <a:pt x="16128" y="303014"/>
                  </a:lnTo>
                </a:path>
                <a:path w="818515" h="303529">
                  <a:moveTo>
                    <a:pt x="0" y="98295"/>
                  </a:moveTo>
                  <a:lnTo>
                    <a:pt x="16140" y="98295"/>
                  </a:lnTo>
                  <a:lnTo>
                    <a:pt x="16140" y="97780"/>
                  </a:lnTo>
                  <a:lnTo>
                    <a:pt x="0" y="97780"/>
                  </a:lnTo>
                  <a:lnTo>
                    <a:pt x="0" y="98295"/>
                  </a:lnTo>
                  <a:close/>
                </a:path>
                <a:path w="818515" h="303529">
                  <a:moveTo>
                    <a:pt x="61339" y="303014"/>
                  </a:moveTo>
                  <a:lnTo>
                    <a:pt x="60704" y="303014"/>
                  </a:lnTo>
                </a:path>
                <a:path w="818515" h="303529">
                  <a:moveTo>
                    <a:pt x="23240" y="70737"/>
                  </a:moveTo>
                  <a:lnTo>
                    <a:pt x="24764" y="86865"/>
                  </a:lnTo>
                  <a:lnTo>
                    <a:pt x="24256" y="86865"/>
                  </a:lnTo>
                  <a:lnTo>
                    <a:pt x="22732" y="70737"/>
                  </a:lnTo>
                  <a:lnTo>
                    <a:pt x="23240" y="70737"/>
                  </a:lnTo>
                  <a:close/>
                </a:path>
                <a:path w="818515" h="303529">
                  <a:moveTo>
                    <a:pt x="160777" y="73150"/>
                  </a:moveTo>
                  <a:lnTo>
                    <a:pt x="160904" y="73658"/>
                  </a:lnTo>
                </a:path>
                <a:path w="818515" h="303529">
                  <a:moveTo>
                    <a:pt x="728580" y="0"/>
                  </a:moveTo>
                  <a:lnTo>
                    <a:pt x="730104" y="16128"/>
                  </a:lnTo>
                  <a:lnTo>
                    <a:pt x="729596" y="16128"/>
                  </a:lnTo>
                  <a:lnTo>
                    <a:pt x="728072" y="0"/>
                  </a:lnTo>
                  <a:lnTo>
                    <a:pt x="728580" y="0"/>
                  </a:lnTo>
                  <a:close/>
                </a:path>
                <a:path w="818515" h="303529">
                  <a:moveTo>
                    <a:pt x="692513" y="19938"/>
                  </a:moveTo>
                  <a:lnTo>
                    <a:pt x="696958" y="64895"/>
                  </a:lnTo>
                </a:path>
                <a:path w="818515" h="303529">
                  <a:moveTo>
                    <a:pt x="781919" y="0"/>
                  </a:moveTo>
                  <a:lnTo>
                    <a:pt x="780268" y="16128"/>
                  </a:lnTo>
                  <a:lnTo>
                    <a:pt x="780776" y="16128"/>
                  </a:lnTo>
                  <a:lnTo>
                    <a:pt x="782427" y="0"/>
                  </a:lnTo>
                  <a:lnTo>
                    <a:pt x="781919" y="0"/>
                  </a:lnTo>
                  <a:close/>
                </a:path>
                <a:path w="818515" h="303529">
                  <a:moveTo>
                    <a:pt x="755249" y="13588"/>
                  </a:moveTo>
                  <a:lnTo>
                    <a:pt x="817986" y="19938"/>
                  </a:lnTo>
                </a:path>
                <a:path w="818515" h="303529">
                  <a:moveTo>
                    <a:pt x="745090" y="14604"/>
                  </a:moveTo>
                  <a:lnTo>
                    <a:pt x="749535" y="59180"/>
                  </a:lnTo>
                </a:path>
                <a:path w="818515" h="303529">
                  <a:moveTo>
                    <a:pt x="765282" y="14604"/>
                  </a:moveTo>
                  <a:lnTo>
                    <a:pt x="760837" y="59180"/>
                  </a:lnTo>
                </a:path>
                <a:path w="818515" h="303529">
                  <a:moveTo>
                    <a:pt x="817986" y="19938"/>
                  </a:moveTo>
                  <a:lnTo>
                    <a:pt x="813541" y="65022"/>
                  </a:lnTo>
                </a:path>
                <a:path w="818515" h="303529">
                  <a:moveTo>
                    <a:pt x="160777" y="73150"/>
                  </a:moveTo>
                  <a:lnTo>
                    <a:pt x="160904" y="73658"/>
                  </a:lnTo>
                </a:path>
                <a:path w="818515" h="303529">
                  <a:moveTo>
                    <a:pt x="755249" y="13588"/>
                  </a:moveTo>
                  <a:lnTo>
                    <a:pt x="817986" y="1993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7972043" y="4603812"/>
              <a:ext cx="117475" cy="12065"/>
            </a:xfrm>
            <a:custGeom>
              <a:avLst/>
              <a:gdLst/>
              <a:ahLst/>
              <a:cxnLst/>
              <a:rect l="l" t="t" r="r" b="b"/>
              <a:pathLst>
                <a:path w="117475" h="12064">
                  <a:moveTo>
                    <a:pt x="116762" y="74"/>
                  </a:moveTo>
                  <a:lnTo>
                    <a:pt x="-201" y="74"/>
                  </a:lnTo>
                  <a:lnTo>
                    <a:pt x="-201" y="12139"/>
                  </a:lnTo>
                  <a:lnTo>
                    <a:pt x="116762" y="12139"/>
                  </a:lnTo>
                  <a:lnTo>
                    <a:pt x="116762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7400356" y="4541404"/>
              <a:ext cx="629285" cy="567055"/>
            </a:xfrm>
            <a:custGeom>
              <a:avLst/>
              <a:gdLst/>
              <a:ahLst/>
              <a:cxnLst/>
              <a:rect l="l" t="t" r="r" b="b"/>
              <a:pathLst>
                <a:path w="629284" h="567054">
                  <a:moveTo>
                    <a:pt x="0" y="63498"/>
                  </a:moveTo>
                  <a:lnTo>
                    <a:pt x="629269" y="0"/>
                  </a:lnTo>
                </a:path>
                <a:path w="629284" h="567054">
                  <a:moveTo>
                    <a:pt x="16763" y="78484"/>
                  </a:moveTo>
                  <a:lnTo>
                    <a:pt x="161285" y="64006"/>
                  </a:lnTo>
                </a:path>
                <a:path w="629284" h="567054">
                  <a:moveTo>
                    <a:pt x="29844" y="566786"/>
                  </a:moveTo>
                  <a:lnTo>
                    <a:pt x="48766" y="566786"/>
                  </a:lnTo>
                </a:path>
                <a:path w="629284" h="567054">
                  <a:moveTo>
                    <a:pt x="17271" y="565516"/>
                  </a:moveTo>
                  <a:lnTo>
                    <a:pt x="61339" y="56551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 descr=""/>
            <p:cNvSpPr/>
            <p:nvPr/>
          </p:nvSpPr>
          <p:spPr>
            <a:xfrm>
              <a:off x="7411211" y="4620551"/>
              <a:ext cx="13970" cy="214629"/>
            </a:xfrm>
            <a:custGeom>
              <a:avLst/>
              <a:gdLst/>
              <a:ahLst/>
              <a:cxnLst/>
              <a:rect l="l" t="t" r="r" b="b"/>
              <a:pathLst>
                <a:path w="13970" h="214629">
                  <a:moveTo>
                    <a:pt x="13528" y="74"/>
                  </a:moveTo>
                  <a:lnTo>
                    <a:pt x="-187" y="74"/>
                  </a:lnTo>
                  <a:lnTo>
                    <a:pt x="-187" y="214470"/>
                  </a:lnTo>
                  <a:lnTo>
                    <a:pt x="13528" y="214470"/>
                  </a:lnTo>
                  <a:lnTo>
                    <a:pt x="13528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 descr=""/>
            <p:cNvSpPr/>
            <p:nvPr/>
          </p:nvSpPr>
          <p:spPr>
            <a:xfrm>
              <a:off x="7400543" y="4603812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w="0" h="504189">
                  <a:moveTo>
                    <a:pt x="-187" y="504252"/>
                  </a:moveTo>
                  <a:lnTo>
                    <a:pt x="-187" y="7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7275385" y="4855208"/>
              <a:ext cx="16510" cy="236220"/>
            </a:xfrm>
            <a:custGeom>
              <a:avLst/>
              <a:gdLst/>
              <a:ahLst/>
              <a:cxnLst/>
              <a:rect l="l" t="t" r="r" b="b"/>
              <a:pathLst>
                <a:path w="16509" h="236220">
                  <a:moveTo>
                    <a:pt x="16129" y="235699"/>
                  </a:moveTo>
                  <a:lnTo>
                    <a:pt x="0" y="235699"/>
                  </a:lnTo>
                  <a:lnTo>
                    <a:pt x="0" y="236220"/>
                  </a:lnTo>
                  <a:lnTo>
                    <a:pt x="16129" y="236220"/>
                  </a:lnTo>
                  <a:lnTo>
                    <a:pt x="16129" y="235699"/>
                  </a:lnTo>
                  <a:close/>
                </a:path>
                <a:path w="16509" h="236220">
                  <a:moveTo>
                    <a:pt x="16129" y="115239"/>
                  </a:moveTo>
                  <a:lnTo>
                    <a:pt x="0" y="115239"/>
                  </a:lnTo>
                  <a:lnTo>
                    <a:pt x="0" y="115709"/>
                  </a:lnTo>
                  <a:lnTo>
                    <a:pt x="16129" y="115709"/>
                  </a:lnTo>
                  <a:lnTo>
                    <a:pt x="16129" y="115239"/>
                  </a:lnTo>
                  <a:close/>
                </a:path>
                <a:path w="16509" h="236220">
                  <a:moveTo>
                    <a:pt x="16129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16129" y="520"/>
                  </a:lnTo>
                  <a:lnTo>
                    <a:pt x="16129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0" name="object 36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16977" y="4603431"/>
              <a:ext cx="154304" cy="504762"/>
            </a:xfrm>
            <a:prstGeom prst="rect">
              <a:avLst/>
            </a:prstGeom>
          </p:spPr>
        </p:pic>
        <p:sp>
          <p:nvSpPr>
            <p:cNvPr id="361" name="object 361" descr=""/>
            <p:cNvSpPr/>
            <p:nvPr/>
          </p:nvSpPr>
          <p:spPr>
            <a:xfrm>
              <a:off x="7321867" y="4559692"/>
              <a:ext cx="709295" cy="546100"/>
            </a:xfrm>
            <a:custGeom>
              <a:avLst/>
              <a:gdLst/>
              <a:ahLst/>
              <a:cxnLst/>
              <a:rect l="l" t="t" r="r" b="b"/>
              <a:pathLst>
                <a:path w="709295" h="546100">
                  <a:moveTo>
                    <a:pt x="240728" y="46736"/>
                  </a:moveTo>
                  <a:lnTo>
                    <a:pt x="240271" y="46736"/>
                  </a:lnTo>
                  <a:lnTo>
                    <a:pt x="121170" y="58674"/>
                  </a:lnTo>
                  <a:lnTo>
                    <a:pt x="240728" y="46736"/>
                  </a:lnTo>
                  <a:close/>
                </a:path>
                <a:path w="709295" h="546100">
                  <a:moveTo>
                    <a:pt x="500240" y="20447"/>
                  </a:moveTo>
                  <a:lnTo>
                    <a:pt x="498716" y="4445"/>
                  </a:lnTo>
                  <a:lnTo>
                    <a:pt x="498208" y="4445"/>
                  </a:lnTo>
                  <a:lnTo>
                    <a:pt x="499859" y="20447"/>
                  </a:lnTo>
                  <a:lnTo>
                    <a:pt x="500240" y="20447"/>
                  </a:lnTo>
                  <a:close/>
                </a:path>
                <a:path w="709295" h="546100">
                  <a:moveTo>
                    <a:pt x="504431" y="4445"/>
                  </a:moveTo>
                  <a:lnTo>
                    <a:pt x="504304" y="3810"/>
                  </a:lnTo>
                  <a:lnTo>
                    <a:pt x="498716" y="4445"/>
                  </a:lnTo>
                  <a:lnTo>
                    <a:pt x="504431" y="4445"/>
                  </a:lnTo>
                  <a:close/>
                </a:path>
                <a:path w="709295" h="546100">
                  <a:moveTo>
                    <a:pt x="650608" y="50038"/>
                  </a:moveTo>
                  <a:lnTo>
                    <a:pt x="646925" y="50419"/>
                  </a:lnTo>
                  <a:lnTo>
                    <a:pt x="650608" y="50419"/>
                  </a:lnTo>
                  <a:lnTo>
                    <a:pt x="650608" y="50038"/>
                  </a:lnTo>
                  <a:close/>
                </a:path>
                <a:path w="709295" h="546100">
                  <a:moveTo>
                    <a:pt x="708901" y="0"/>
                  </a:moveTo>
                  <a:lnTo>
                    <a:pt x="707758" y="0"/>
                  </a:lnTo>
                  <a:lnTo>
                    <a:pt x="656831" y="5080"/>
                  </a:lnTo>
                  <a:lnTo>
                    <a:pt x="656831" y="3937"/>
                  </a:lnTo>
                  <a:lnTo>
                    <a:pt x="655561" y="3937"/>
                  </a:lnTo>
                  <a:lnTo>
                    <a:pt x="655561" y="5207"/>
                  </a:lnTo>
                  <a:lnTo>
                    <a:pt x="651116" y="5588"/>
                  </a:lnTo>
                  <a:lnTo>
                    <a:pt x="646163" y="5588"/>
                  </a:lnTo>
                  <a:lnTo>
                    <a:pt x="646163" y="5207"/>
                  </a:lnTo>
                  <a:lnTo>
                    <a:pt x="655561" y="5207"/>
                  </a:lnTo>
                  <a:lnTo>
                    <a:pt x="655561" y="3937"/>
                  </a:lnTo>
                  <a:lnTo>
                    <a:pt x="644004" y="3937"/>
                  </a:lnTo>
                  <a:lnTo>
                    <a:pt x="644004" y="6477"/>
                  </a:lnTo>
                  <a:lnTo>
                    <a:pt x="572884" y="13589"/>
                  </a:lnTo>
                  <a:lnTo>
                    <a:pt x="572884" y="6477"/>
                  </a:lnTo>
                  <a:lnTo>
                    <a:pt x="644004" y="6477"/>
                  </a:lnTo>
                  <a:lnTo>
                    <a:pt x="644004" y="3937"/>
                  </a:lnTo>
                  <a:lnTo>
                    <a:pt x="504431" y="3937"/>
                  </a:lnTo>
                  <a:lnTo>
                    <a:pt x="504431" y="4445"/>
                  </a:lnTo>
                  <a:lnTo>
                    <a:pt x="504431" y="5207"/>
                  </a:lnTo>
                  <a:lnTo>
                    <a:pt x="504558" y="6477"/>
                  </a:lnTo>
                  <a:lnTo>
                    <a:pt x="505320" y="6477"/>
                  </a:lnTo>
                  <a:lnTo>
                    <a:pt x="505320" y="20320"/>
                  </a:lnTo>
                  <a:lnTo>
                    <a:pt x="240728" y="46736"/>
                  </a:lnTo>
                  <a:lnTo>
                    <a:pt x="264147" y="46736"/>
                  </a:lnTo>
                  <a:lnTo>
                    <a:pt x="528180" y="20447"/>
                  </a:lnTo>
                  <a:lnTo>
                    <a:pt x="121412" y="60960"/>
                  </a:lnTo>
                  <a:lnTo>
                    <a:pt x="121539" y="62738"/>
                  </a:lnTo>
                  <a:lnTo>
                    <a:pt x="121158" y="58547"/>
                  </a:lnTo>
                  <a:lnTo>
                    <a:pt x="121031" y="58166"/>
                  </a:lnTo>
                  <a:lnTo>
                    <a:pt x="102616" y="60007"/>
                  </a:lnTo>
                  <a:lnTo>
                    <a:pt x="102616" y="59613"/>
                  </a:lnTo>
                  <a:lnTo>
                    <a:pt x="89154" y="59613"/>
                  </a:lnTo>
                  <a:lnTo>
                    <a:pt x="89154" y="61722"/>
                  </a:lnTo>
                  <a:lnTo>
                    <a:pt x="0" y="70612"/>
                  </a:lnTo>
                  <a:lnTo>
                    <a:pt x="89154" y="70612"/>
                  </a:lnTo>
                  <a:lnTo>
                    <a:pt x="89154" y="70739"/>
                  </a:lnTo>
                  <a:lnTo>
                    <a:pt x="79375" y="70739"/>
                  </a:lnTo>
                  <a:lnTo>
                    <a:pt x="79375" y="71120"/>
                  </a:lnTo>
                  <a:lnTo>
                    <a:pt x="89154" y="71120"/>
                  </a:lnTo>
                  <a:lnTo>
                    <a:pt x="89154" y="110413"/>
                  </a:lnTo>
                  <a:lnTo>
                    <a:pt x="89154" y="116763"/>
                  </a:lnTo>
                  <a:lnTo>
                    <a:pt x="89154" y="274243"/>
                  </a:lnTo>
                  <a:lnTo>
                    <a:pt x="89662" y="274243"/>
                  </a:lnTo>
                  <a:lnTo>
                    <a:pt x="89662" y="546023"/>
                  </a:lnTo>
                  <a:lnTo>
                    <a:pt x="105664" y="546023"/>
                  </a:lnTo>
                  <a:lnTo>
                    <a:pt x="105664" y="274243"/>
                  </a:lnTo>
                  <a:lnTo>
                    <a:pt x="105664" y="116763"/>
                  </a:lnTo>
                  <a:lnTo>
                    <a:pt x="103124" y="116763"/>
                  </a:lnTo>
                  <a:lnTo>
                    <a:pt x="103124" y="110413"/>
                  </a:lnTo>
                  <a:lnTo>
                    <a:pt x="102616" y="110413"/>
                  </a:lnTo>
                  <a:lnTo>
                    <a:pt x="102616" y="71120"/>
                  </a:lnTo>
                  <a:lnTo>
                    <a:pt x="122428" y="71120"/>
                  </a:lnTo>
                  <a:lnTo>
                    <a:pt x="122301" y="70612"/>
                  </a:lnTo>
                  <a:lnTo>
                    <a:pt x="420992" y="70612"/>
                  </a:lnTo>
                  <a:lnTo>
                    <a:pt x="499999" y="62738"/>
                  </a:lnTo>
                  <a:lnTo>
                    <a:pt x="650354" y="47752"/>
                  </a:lnTo>
                  <a:lnTo>
                    <a:pt x="650608" y="50038"/>
                  </a:lnTo>
                  <a:lnTo>
                    <a:pt x="673747" y="47752"/>
                  </a:lnTo>
                  <a:lnTo>
                    <a:pt x="703313" y="44831"/>
                  </a:lnTo>
                  <a:lnTo>
                    <a:pt x="700849" y="20447"/>
                  </a:lnTo>
                  <a:lnTo>
                    <a:pt x="700151" y="13589"/>
                  </a:lnTo>
                  <a:lnTo>
                    <a:pt x="699655" y="8636"/>
                  </a:lnTo>
                  <a:lnTo>
                    <a:pt x="699122" y="3302"/>
                  </a:lnTo>
                  <a:lnTo>
                    <a:pt x="646417" y="8636"/>
                  </a:lnTo>
                  <a:lnTo>
                    <a:pt x="646188" y="6477"/>
                  </a:lnTo>
                  <a:lnTo>
                    <a:pt x="646163" y="6096"/>
                  </a:lnTo>
                  <a:lnTo>
                    <a:pt x="648881" y="5842"/>
                  </a:lnTo>
                  <a:lnTo>
                    <a:pt x="651598" y="5588"/>
                  </a:lnTo>
                  <a:lnTo>
                    <a:pt x="655688" y="5207"/>
                  </a:lnTo>
                  <a:lnTo>
                    <a:pt x="656831" y="5207"/>
                  </a:lnTo>
                  <a:lnTo>
                    <a:pt x="658101" y="5080"/>
                  </a:lnTo>
                  <a:lnTo>
                    <a:pt x="708901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7401880" y="4602363"/>
              <a:ext cx="29209" cy="506095"/>
            </a:xfrm>
            <a:custGeom>
              <a:avLst/>
              <a:gdLst/>
              <a:ahLst/>
              <a:cxnLst/>
              <a:rect l="l" t="t" r="r" b="b"/>
              <a:pathLst>
                <a:path w="29209" h="506095">
                  <a:moveTo>
                    <a:pt x="28955" y="504431"/>
                  </a:moveTo>
                  <a:lnTo>
                    <a:pt x="28955" y="505701"/>
                  </a:lnTo>
                </a:path>
                <a:path w="29209" h="506095">
                  <a:moveTo>
                    <a:pt x="16509" y="231769"/>
                  </a:moveTo>
                  <a:lnTo>
                    <a:pt x="16001" y="231769"/>
                  </a:lnTo>
                </a:path>
                <a:path w="29209" h="506095">
                  <a:moveTo>
                    <a:pt x="0" y="27558"/>
                  </a:moveTo>
                  <a:lnTo>
                    <a:pt x="15966" y="27558"/>
                  </a:lnTo>
                  <a:lnTo>
                    <a:pt x="15966" y="27056"/>
                  </a:lnTo>
                  <a:lnTo>
                    <a:pt x="0" y="27056"/>
                  </a:lnTo>
                  <a:lnTo>
                    <a:pt x="0" y="27558"/>
                  </a:lnTo>
                  <a:close/>
                </a:path>
                <a:path w="29209" h="506095">
                  <a:moveTo>
                    <a:pt x="22986" y="0"/>
                  </a:moveTo>
                  <a:lnTo>
                    <a:pt x="24510" y="16001"/>
                  </a:lnTo>
                  <a:lnTo>
                    <a:pt x="24002" y="16128"/>
                  </a:lnTo>
                  <a:lnTo>
                    <a:pt x="22478" y="0"/>
                  </a:lnTo>
                  <a:lnTo>
                    <a:pt x="22986" y="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7453883" y="4676964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924" y="73"/>
                  </a:moveTo>
                  <a:lnTo>
                    <a:pt x="-188" y="73"/>
                  </a:lnTo>
                  <a:lnTo>
                    <a:pt x="-188" y="429195"/>
                  </a:lnTo>
                  <a:lnTo>
                    <a:pt x="14924" y="429195"/>
                  </a:lnTo>
                  <a:lnTo>
                    <a:pt x="14924" y="7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7449123" y="4834005"/>
              <a:ext cx="13335" cy="274320"/>
            </a:xfrm>
            <a:custGeom>
              <a:avLst/>
              <a:gdLst/>
              <a:ahLst/>
              <a:cxnLst/>
              <a:rect l="l" t="t" r="r" b="b"/>
              <a:pathLst>
                <a:path w="13334" h="274320">
                  <a:moveTo>
                    <a:pt x="0" y="272535"/>
                  </a:moveTo>
                  <a:lnTo>
                    <a:pt x="0" y="273805"/>
                  </a:lnTo>
                </a:path>
                <a:path w="13334" h="274320">
                  <a:moveTo>
                    <a:pt x="13334" y="253"/>
                  </a:moveTo>
                  <a:lnTo>
                    <a:pt x="12953" y="0"/>
                  </a:lnTo>
                </a:path>
                <a:path w="13334" h="274320">
                  <a:moveTo>
                    <a:pt x="12953" y="0"/>
                  </a:moveTo>
                  <a:lnTo>
                    <a:pt x="12318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5" name="object 36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964423" y="4541405"/>
              <a:ext cx="97332" cy="73075"/>
            </a:xfrm>
            <a:prstGeom prst="rect">
              <a:avLst/>
            </a:prstGeom>
          </p:spPr>
        </p:pic>
        <p:sp>
          <p:nvSpPr>
            <p:cNvPr id="366" name="object 366" descr=""/>
            <p:cNvSpPr/>
            <p:nvPr/>
          </p:nvSpPr>
          <p:spPr>
            <a:xfrm>
              <a:off x="7316538" y="4559692"/>
              <a:ext cx="777240" cy="117475"/>
            </a:xfrm>
            <a:custGeom>
              <a:avLst/>
              <a:gdLst/>
              <a:ahLst/>
              <a:cxnLst/>
              <a:rect l="l" t="t" r="r" b="b"/>
              <a:pathLst>
                <a:path w="777240" h="117475">
                  <a:moveTo>
                    <a:pt x="777093" y="5587"/>
                  </a:moveTo>
                  <a:lnTo>
                    <a:pt x="772648" y="50290"/>
                  </a:lnTo>
                </a:path>
                <a:path w="777240" h="117475">
                  <a:moveTo>
                    <a:pt x="126234" y="58291"/>
                  </a:moveTo>
                  <a:lnTo>
                    <a:pt x="245484" y="46480"/>
                  </a:lnTo>
                </a:path>
                <a:path w="777240" h="117475">
                  <a:moveTo>
                    <a:pt x="126234" y="58291"/>
                  </a:moveTo>
                  <a:lnTo>
                    <a:pt x="714229" y="0"/>
                  </a:lnTo>
                </a:path>
                <a:path w="777240" h="117475">
                  <a:moveTo>
                    <a:pt x="100581" y="60323"/>
                  </a:moveTo>
                  <a:lnTo>
                    <a:pt x="245484" y="45972"/>
                  </a:lnTo>
                </a:path>
                <a:path w="777240" h="117475">
                  <a:moveTo>
                    <a:pt x="100581" y="60323"/>
                  </a:moveTo>
                  <a:lnTo>
                    <a:pt x="245484" y="45972"/>
                  </a:lnTo>
                </a:path>
                <a:path w="777240" h="117475">
                  <a:moveTo>
                    <a:pt x="126488" y="60704"/>
                  </a:moveTo>
                  <a:lnTo>
                    <a:pt x="704451" y="3301"/>
                  </a:lnTo>
                </a:path>
                <a:path w="777240" h="117475">
                  <a:moveTo>
                    <a:pt x="130425" y="99565"/>
                  </a:moveTo>
                  <a:lnTo>
                    <a:pt x="708388" y="42162"/>
                  </a:lnTo>
                </a:path>
                <a:path w="777240" h="117475">
                  <a:moveTo>
                    <a:pt x="130679" y="101851"/>
                  </a:moveTo>
                  <a:lnTo>
                    <a:pt x="708642" y="44575"/>
                  </a:lnTo>
                </a:path>
                <a:path w="777240" h="117475">
                  <a:moveTo>
                    <a:pt x="0" y="70229"/>
                  </a:moveTo>
                  <a:lnTo>
                    <a:pt x="4444" y="114297"/>
                  </a:lnTo>
                </a:path>
                <a:path w="777240" h="117475">
                  <a:moveTo>
                    <a:pt x="126234" y="57783"/>
                  </a:moveTo>
                  <a:lnTo>
                    <a:pt x="130679" y="101851"/>
                  </a:lnTo>
                </a:path>
                <a:path w="777240" h="117475">
                  <a:moveTo>
                    <a:pt x="145284" y="117091"/>
                  </a:moveTo>
                  <a:lnTo>
                    <a:pt x="101089" y="117091"/>
                  </a:lnTo>
                </a:path>
                <a:path w="777240" h="117475">
                  <a:moveTo>
                    <a:pt x="503923" y="4444"/>
                  </a:moveTo>
                  <a:lnTo>
                    <a:pt x="509638" y="3809"/>
                  </a:lnTo>
                </a:path>
                <a:path w="777240" h="117475">
                  <a:moveTo>
                    <a:pt x="509638" y="3809"/>
                  </a:moveTo>
                  <a:lnTo>
                    <a:pt x="511289" y="20065"/>
                  </a:lnTo>
                </a:path>
                <a:path w="777240" h="117475">
                  <a:moveTo>
                    <a:pt x="503923" y="4444"/>
                  </a:moveTo>
                  <a:lnTo>
                    <a:pt x="505574" y="20319"/>
                  </a:lnTo>
                  <a:lnTo>
                    <a:pt x="505066" y="20319"/>
                  </a:lnTo>
                  <a:lnTo>
                    <a:pt x="503415" y="4444"/>
                  </a:lnTo>
                  <a:lnTo>
                    <a:pt x="503923" y="444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7275575" y="508539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198" y="62"/>
                  </a:moveTo>
                  <a:lnTo>
                    <a:pt x="-183" y="62"/>
                  </a:lnTo>
                  <a:lnTo>
                    <a:pt x="-183" y="18350"/>
                  </a:lnTo>
                  <a:lnTo>
                    <a:pt x="16452" y="18350"/>
                  </a:lnTo>
                  <a:lnTo>
                    <a:pt x="16452" y="5650"/>
                  </a:lnTo>
                  <a:lnTo>
                    <a:pt x="16198" y="5650"/>
                  </a:lnTo>
                  <a:lnTo>
                    <a:pt x="16198" y="6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7275391" y="5091558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0" y="504"/>
                  </a:moveTo>
                  <a:lnTo>
                    <a:pt x="0" y="5965"/>
                  </a:lnTo>
                </a:path>
                <a:path w="16509" h="6350">
                  <a:moveTo>
                    <a:pt x="0" y="504"/>
                  </a:moveTo>
                  <a:lnTo>
                    <a:pt x="16367" y="504"/>
                  </a:lnTo>
                  <a:lnTo>
                    <a:pt x="16367" y="0"/>
                  </a:lnTo>
                  <a:lnTo>
                    <a:pt x="0" y="0"/>
                  </a:lnTo>
                  <a:lnTo>
                    <a:pt x="0" y="50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7275575" y="484917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52" y="68"/>
                  </a:moveTo>
                  <a:lnTo>
                    <a:pt x="-183" y="68"/>
                  </a:lnTo>
                  <a:lnTo>
                    <a:pt x="-183" y="18356"/>
                  </a:lnTo>
                  <a:lnTo>
                    <a:pt x="16452" y="18356"/>
                  </a:lnTo>
                  <a:lnTo>
                    <a:pt x="16452" y="6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7275391" y="4855345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0" y="503"/>
                  </a:moveTo>
                  <a:lnTo>
                    <a:pt x="0" y="5964"/>
                  </a:lnTo>
                </a:path>
                <a:path w="16509" h="6350">
                  <a:moveTo>
                    <a:pt x="0" y="503"/>
                  </a:moveTo>
                  <a:lnTo>
                    <a:pt x="16367" y="503"/>
                  </a:lnTo>
                  <a:lnTo>
                    <a:pt x="16367" y="0"/>
                  </a:lnTo>
                  <a:lnTo>
                    <a:pt x="0" y="0"/>
                  </a:lnTo>
                  <a:lnTo>
                    <a:pt x="0" y="503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7275575" y="4965000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52" y="65"/>
                  </a:moveTo>
                  <a:lnTo>
                    <a:pt x="-183" y="65"/>
                  </a:lnTo>
                  <a:lnTo>
                    <a:pt x="-183" y="18353"/>
                  </a:lnTo>
                  <a:lnTo>
                    <a:pt x="16452" y="18353"/>
                  </a:lnTo>
                  <a:lnTo>
                    <a:pt x="16452" y="6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7275391" y="4969699"/>
              <a:ext cx="16510" cy="7620"/>
            </a:xfrm>
            <a:custGeom>
              <a:avLst/>
              <a:gdLst/>
              <a:ahLst/>
              <a:cxnLst/>
              <a:rect l="l" t="t" r="r" b="b"/>
              <a:pathLst>
                <a:path w="16509" h="7620">
                  <a:moveTo>
                    <a:pt x="0" y="573"/>
                  </a:moveTo>
                  <a:lnTo>
                    <a:pt x="0" y="7304"/>
                  </a:lnTo>
                </a:path>
                <a:path w="16509" h="7620">
                  <a:moveTo>
                    <a:pt x="0" y="573"/>
                  </a:moveTo>
                  <a:lnTo>
                    <a:pt x="16367" y="573"/>
                  </a:lnTo>
                  <a:lnTo>
                    <a:pt x="16367" y="0"/>
                  </a:lnTo>
                  <a:lnTo>
                    <a:pt x="0" y="0"/>
                  </a:lnTo>
                  <a:lnTo>
                    <a:pt x="0" y="573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7402067" y="483698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49" y="69"/>
                  </a:moveTo>
                  <a:lnTo>
                    <a:pt x="-187" y="69"/>
                  </a:lnTo>
                  <a:lnTo>
                    <a:pt x="-187" y="18356"/>
                  </a:lnTo>
                  <a:lnTo>
                    <a:pt x="16449" y="18356"/>
                  </a:lnTo>
                  <a:lnTo>
                    <a:pt x="16449" y="6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7401880" y="4843188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0" y="469"/>
                  </a:moveTo>
                  <a:lnTo>
                    <a:pt x="0" y="5930"/>
                  </a:lnTo>
                </a:path>
                <a:path w="16509" h="6350">
                  <a:moveTo>
                    <a:pt x="0" y="469"/>
                  </a:moveTo>
                  <a:lnTo>
                    <a:pt x="16391" y="469"/>
                  </a:lnTo>
                  <a:lnTo>
                    <a:pt x="16391" y="0"/>
                  </a:lnTo>
                  <a:lnTo>
                    <a:pt x="0" y="0"/>
                  </a:lnTo>
                  <a:lnTo>
                    <a:pt x="0" y="469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7402067" y="4951284"/>
              <a:ext cx="17145" cy="20320"/>
            </a:xfrm>
            <a:custGeom>
              <a:avLst/>
              <a:gdLst/>
              <a:ahLst/>
              <a:cxnLst/>
              <a:rect l="l" t="t" r="r" b="b"/>
              <a:pathLst>
                <a:path w="17145" h="20320">
                  <a:moveTo>
                    <a:pt x="16449" y="66"/>
                  </a:moveTo>
                  <a:lnTo>
                    <a:pt x="-187" y="66"/>
                  </a:lnTo>
                  <a:lnTo>
                    <a:pt x="-187" y="19877"/>
                  </a:lnTo>
                  <a:lnTo>
                    <a:pt x="16449" y="19877"/>
                  </a:lnTo>
                  <a:lnTo>
                    <a:pt x="16449" y="6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7401880" y="4957472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0" y="481"/>
                  </a:moveTo>
                  <a:lnTo>
                    <a:pt x="0" y="5942"/>
                  </a:lnTo>
                </a:path>
                <a:path w="16509" h="6350">
                  <a:moveTo>
                    <a:pt x="0" y="481"/>
                  </a:moveTo>
                  <a:lnTo>
                    <a:pt x="16391" y="481"/>
                  </a:lnTo>
                  <a:lnTo>
                    <a:pt x="16391" y="0"/>
                  </a:lnTo>
                  <a:lnTo>
                    <a:pt x="0" y="0"/>
                  </a:lnTo>
                  <a:lnTo>
                    <a:pt x="0" y="48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7402067" y="507320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49" y="63"/>
                  </a:moveTo>
                  <a:lnTo>
                    <a:pt x="-187" y="63"/>
                  </a:lnTo>
                  <a:lnTo>
                    <a:pt x="-187" y="18350"/>
                  </a:lnTo>
                  <a:lnTo>
                    <a:pt x="16449" y="18350"/>
                  </a:lnTo>
                  <a:lnTo>
                    <a:pt x="16449" y="6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6895925" y="4541404"/>
              <a:ext cx="1135380" cy="544195"/>
            </a:xfrm>
            <a:custGeom>
              <a:avLst/>
              <a:gdLst/>
              <a:ahLst/>
              <a:cxnLst/>
              <a:rect l="l" t="t" r="r" b="b"/>
              <a:pathLst>
                <a:path w="1135379" h="544195">
                  <a:moveTo>
                    <a:pt x="506082" y="538212"/>
                  </a:moveTo>
                  <a:lnTo>
                    <a:pt x="506082" y="543927"/>
                  </a:lnTo>
                </a:path>
                <a:path w="1135379" h="544195">
                  <a:moveTo>
                    <a:pt x="506082" y="538212"/>
                  </a:moveTo>
                  <a:lnTo>
                    <a:pt x="522236" y="538212"/>
                  </a:lnTo>
                  <a:lnTo>
                    <a:pt x="522236" y="537698"/>
                  </a:lnTo>
                  <a:lnTo>
                    <a:pt x="506082" y="537698"/>
                  </a:lnTo>
                  <a:lnTo>
                    <a:pt x="506082" y="538212"/>
                  </a:lnTo>
                  <a:close/>
                </a:path>
                <a:path w="1135379" h="544195">
                  <a:moveTo>
                    <a:pt x="47750" y="171191"/>
                  </a:moveTo>
                  <a:lnTo>
                    <a:pt x="206877" y="155317"/>
                  </a:lnTo>
                </a:path>
                <a:path w="1135379" h="544195">
                  <a:moveTo>
                    <a:pt x="18287" y="129917"/>
                  </a:moveTo>
                  <a:lnTo>
                    <a:pt x="207385" y="110995"/>
                  </a:lnTo>
                </a:path>
                <a:path w="1135379" h="544195">
                  <a:moveTo>
                    <a:pt x="232404" y="108455"/>
                  </a:moveTo>
                  <a:lnTo>
                    <a:pt x="396356" y="92072"/>
                  </a:lnTo>
                </a:path>
                <a:path w="1135379" h="544195">
                  <a:moveTo>
                    <a:pt x="421502" y="89532"/>
                  </a:moveTo>
                  <a:lnTo>
                    <a:pt x="1134970" y="18287"/>
                  </a:lnTo>
                </a:path>
                <a:path w="1135379" h="544195">
                  <a:moveTo>
                    <a:pt x="0" y="112519"/>
                  </a:moveTo>
                  <a:lnTo>
                    <a:pt x="1134843" y="0"/>
                  </a:lnTo>
                </a:path>
                <a:path w="1135379" h="544195">
                  <a:moveTo>
                    <a:pt x="44194" y="129282"/>
                  </a:moveTo>
                  <a:lnTo>
                    <a:pt x="207258" y="112773"/>
                  </a:lnTo>
                </a:path>
                <a:path w="1135379" h="544195">
                  <a:moveTo>
                    <a:pt x="48131" y="168651"/>
                  </a:moveTo>
                  <a:lnTo>
                    <a:pt x="207258" y="15265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6889575" y="4654178"/>
              <a:ext cx="12700" cy="504190"/>
            </a:xfrm>
            <a:custGeom>
              <a:avLst/>
              <a:gdLst/>
              <a:ahLst/>
              <a:cxnLst/>
              <a:rect l="l" t="t" r="r" b="b"/>
              <a:pathLst>
                <a:path w="12700" h="504189">
                  <a:moveTo>
                    <a:pt x="0" y="504050"/>
                  </a:moveTo>
                  <a:lnTo>
                    <a:pt x="12699" y="504050"/>
                  </a:lnTo>
                  <a:lnTo>
                    <a:pt x="12699" y="0"/>
                  </a:lnTo>
                  <a:lnTo>
                    <a:pt x="0" y="0"/>
                  </a:lnTo>
                  <a:lnTo>
                    <a:pt x="0" y="50405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6897446" y="4544465"/>
              <a:ext cx="1196340" cy="613410"/>
            </a:xfrm>
            <a:custGeom>
              <a:avLst/>
              <a:gdLst/>
              <a:ahLst/>
              <a:cxnLst/>
              <a:rect l="l" t="t" r="r" b="b"/>
              <a:pathLst>
                <a:path w="1196340" h="613410">
                  <a:moveTo>
                    <a:pt x="16129" y="135242"/>
                  </a:moveTo>
                  <a:lnTo>
                    <a:pt x="0" y="135242"/>
                  </a:lnTo>
                  <a:lnTo>
                    <a:pt x="0" y="135750"/>
                  </a:lnTo>
                  <a:lnTo>
                    <a:pt x="16129" y="135750"/>
                  </a:lnTo>
                  <a:lnTo>
                    <a:pt x="16129" y="135242"/>
                  </a:lnTo>
                  <a:close/>
                </a:path>
                <a:path w="1196340" h="613410">
                  <a:moveTo>
                    <a:pt x="60706" y="182791"/>
                  </a:moveTo>
                  <a:lnTo>
                    <a:pt x="58420" y="182791"/>
                  </a:lnTo>
                  <a:lnTo>
                    <a:pt x="58420" y="347891"/>
                  </a:lnTo>
                  <a:lnTo>
                    <a:pt x="58420" y="354241"/>
                  </a:lnTo>
                  <a:lnTo>
                    <a:pt x="58420" y="463461"/>
                  </a:lnTo>
                  <a:lnTo>
                    <a:pt x="58420" y="469811"/>
                  </a:lnTo>
                  <a:lnTo>
                    <a:pt x="58420" y="584111"/>
                  </a:lnTo>
                  <a:lnTo>
                    <a:pt x="58420" y="590461"/>
                  </a:lnTo>
                  <a:lnTo>
                    <a:pt x="19050" y="590461"/>
                  </a:lnTo>
                  <a:lnTo>
                    <a:pt x="19050" y="584111"/>
                  </a:lnTo>
                  <a:lnTo>
                    <a:pt x="58420" y="584111"/>
                  </a:lnTo>
                  <a:lnTo>
                    <a:pt x="58420" y="469811"/>
                  </a:lnTo>
                  <a:lnTo>
                    <a:pt x="19050" y="469811"/>
                  </a:lnTo>
                  <a:lnTo>
                    <a:pt x="19050" y="463461"/>
                  </a:lnTo>
                  <a:lnTo>
                    <a:pt x="58420" y="463461"/>
                  </a:lnTo>
                  <a:lnTo>
                    <a:pt x="58420" y="354241"/>
                  </a:lnTo>
                  <a:lnTo>
                    <a:pt x="19050" y="354241"/>
                  </a:lnTo>
                  <a:lnTo>
                    <a:pt x="19050" y="347891"/>
                  </a:lnTo>
                  <a:lnTo>
                    <a:pt x="58420" y="347891"/>
                  </a:lnTo>
                  <a:lnTo>
                    <a:pt x="58420" y="182791"/>
                  </a:lnTo>
                  <a:lnTo>
                    <a:pt x="19050" y="182791"/>
                  </a:lnTo>
                  <a:lnTo>
                    <a:pt x="19050" y="182359"/>
                  </a:lnTo>
                  <a:lnTo>
                    <a:pt x="16637" y="182359"/>
                  </a:lnTo>
                  <a:lnTo>
                    <a:pt x="16637" y="166992"/>
                  </a:lnTo>
                  <a:lnTo>
                    <a:pt x="46101" y="166992"/>
                  </a:lnTo>
                  <a:lnTo>
                    <a:pt x="41656" y="122669"/>
                  </a:lnTo>
                  <a:lnTo>
                    <a:pt x="26670" y="124193"/>
                  </a:lnTo>
                  <a:lnTo>
                    <a:pt x="25019" y="108064"/>
                  </a:lnTo>
                  <a:lnTo>
                    <a:pt x="24511" y="108191"/>
                  </a:lnTo>
                  <a:lnTo>
                    <a:pt x="26162" y="124193"/>
                  </a:lnTo>
                  <a:lnTo>
                    <a:pt x="16256" y="125209"/>
                  </a:lnTo>
                  <a:lnTo>
                    <a:pt x="16129" y="339839"/>
                  </a:lnTo>
                  <a:lnTo>
                    <a:pt x="16637" y="339839"/>
                  </a:lnTo>
                  <a:lnTo>
                    <a:pt x="16637" y="348348"/>
                  </a:lnTo>
                  <a:lnTo>
                    <a:pt x="16383" y="348348"/>
                  </a:lnTo>
                  <a:lnTo>
                    <a:pt x="16383" y="347840"/>
                  </a:lnTo>
                  <a:lnTo>
                    <a:pt x="254" y="347840"/>
                  </a:lnTo>
                  <a:lnTo>
                    <a:pt x="254" y="354063"/>
                  </a:lnTo>
                  <a:lnTo>
                    <a:pt x="16637" y="354063"/>
                  </a:lnTo>
                  <a:lnTo>
                    <a:pt x="16637" y="463791"/>
                  </a:lnTo>
                  <a:lnTo>
                    <a:pt x="16383" y="463791"/>
                  </a:lnTo>
                  <a:lnTo>
                    <a:pt x="16383" y="463283"/>
                  </a:lnTo>
                  <a:lnTo>
                    <a:pt x="254" y="463283"/>
                  </a:lnTo>
                  <a:lnTo>
                    <a:pt x="254" y="469506"/>
                  </a:lnTo>
                  <a:lnTo>
                    <a:pt x="16637" y="469506"/>
                  </a:lnTo>
                  <a:lnTo>
                    <a:pt x="16637" y="584301"/>
                  </a:lnTo>
                  <a:lnTo>
                    <a:pt x="16383" y="584301"/>
                  </a:lnTo>
                  <a:lnTo>
                    <a:pt x="16383" y="583793"/>
                  </a:lnTo>
                  <a:lnTo>
                    <a:pt x="254" y="583793"/>
                  </a:lnTo>
                  <a:lnTo>
                    <a:pt x="254" y="590016"/>
                  </a:lnTo>
                  <a:lnTo>
                    <a:pt x="16637" y="590016"/>
                  </a:lnTo>
                  <a:lnTo>
                    <a:pt x="16637" y="612368"/>
                  </a:lnTo>
                  <a:lnTo>
                    <a:pt x="19050" y="612368"/>
                  </a:lnTo>
                  <a:lnTo>
                    <a:pt x="19050" y="612051"/>
                  </a:lnTo>
                  <a:lnTo>
                    <a:pt x="29210" y="612051"/>
                  </a:lnTo>
                  <a:lnTo>
                    <a:pt x="29210" y="613321"/>
                  </a:lnTo>
                  <a:lnTo>
                    <a:pt x="48133" y="613321"/>
                  </a:lnTo>
                  <a:lnTo>
                    <a:pt x="48133" y="612051"/>
                  </a:lnTo>
                  <a:lnTo>
                    <a:pt x="60706" y="612051"/>
                  </a:lnTo>
                  <a:lnTo>
                    <a:pt x="60706" y="347891"/>
                  </a:lnTo>
                  <a:lnTo>
                    <a:pt x="60706" y="182791"/>
                  </a:lnTo>
                  <a:close/>
                </a:path>
                <a:path w="1196340" h="613410">
                  <a:moveTo>
                    <a:pt x="160896" y="111239"/>
                  </a:moveTo>
                  <a:lnTo>
                    <a:pt x="160769" y="110731"/>
                  </a:lnTo>
                  <a:lnTo>
                    <a:pt x="155689" y="111239"/>
                  </a:lnTo>
                  <a:lnTo>
                    <a:pt x="160896" y="111239"/>
                  </a:lnTo>
                  <a:close/>
                </a:path>
                <a:path w="1196340" h="613410">
                  <a:moveTo>
                    <a:pt x="1108176" y="15989"/>
                  </a:moveTo>
                  <a:lnTo>
                    <a:pt x="1106525" y="0"/>
                  </a:lnTo>
                  <a:lnTo>
                    <a:pt x="1106017" y="0"/>
                  </a:lnTo>
                  <a:lnTo>
                    <a:pt x="1107668" y="16116"/>
                  </a:lnTo>
                  <a:lnTo>
                    <a:pt x="1108176" y="15989"/>
                  </a:lnTo>
                  <a:close/>
                </a:path>
                <a:path w="1196340" h="613410">
                  <a:moveTo>
                    <a:pt x="1143355" y="14592"/>
                  </a:moveTo>
                  <a:lnTo>
                    <a:pt x="1133195" y="13576"/>
                  </a:lnTo>
                  <a:lnTo>
                    <a:pt x="1123162" y="14592"/>
                  </a:lnTo>
                  <a:lnTo>
                    <a:pt x="1143355" y="14592"/>
                  </a:lnTo>
                  <a:close/>
                </a:path>
                <a:path w="1196340" h="613410">
                  <a:moveTo>
                    <a:pt x="1195920" y="19799"/>
                  </a:moveTo>
                  <a:lnTo>
                    <a:pt x="1158836" y="16116"/>
                  </a:lnTo>
                  <a:lnTo>
                    <a:pt x="1160360" y="0"/>
                  </a:lnTo>
                  <a:lnTo>
                    <a:pt x="1159852" y="0"/>
                  </a:lnTo>
                  <a:lnTo>
                    <a:pt x="1158455" y="14592"/>
                  </a:lnTo>
                  <a:lnTo>
                    <a:pt x="1143355" y="14592"/>
                  </a:lnTo>
                  <a:lnTo>
                    <a:pt x="1142720" y="19799"/>
                  </a:lnTo>
                  <a:lnTo>
                    <a:pt x="1123670" y="19799"/>
                  </a:lnTo>
                  <a:lnTo>
                    <a:pt x="1123162" y="14592"/>
                  </a:lnTo>
                  <a:lnTo>
                    <a:pt x="1070457" y="19799"/>
                  </a:lnTo>
                  <a:lnTo>
                    <a:pt x="1074902" y="64630"/>
                  </a:lnTo>
                  <a:lnTo>
                    <a:pt x="1191475" y="64630"/>
                  </a:lnTo>
                  <a:lnTo>
                    <a:pt x="1195920" y="197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6897449" y="4652654"/>
              <a:ext cx="166370" cy="231775"/>
            </a:xfrm>
            <a:custGeom>
              <a:avLst/>
              <a:gdLst/>
              <a:ahLst/>
              <a:cxnLst/>
              <a:rect l="l" t="t" r="r" b="b"/>
              <a:pathLst>
                <a:path w="166370" h="231775">
                  <a:moveTo>
                    <a:pt x="16128" y="231515"/>
                  </a:moveTo>
                  <a:lnTo>
                    <a:pt x="16128" y="17017"/>
                  </a:lnTo>
                </a:path>
                <a:path w="166370" h="231775">
                  <a:moveTo>
                    <a:pt x="16636" y="231515"/>
                  </a:moveTo>
                  <a:lnTo>
                    <a:pt x="16128" y="231515"/>
                  </a:lnTo>
                </a:path>
                <a:path w="166370" h="231775">
                  <a:moveTo>
                    <a:pt x="61466" y="231515"/>
                  </a:moveTo>
                  <a:lnTo>
                    <a:pt x="60831" y="231515"/>
                  </a:lnTo>
                </a:path>
                <a:path w="166370" h="231775">
                  <a:moveTo>
                    <a:pt x="16128" y="17144"/>
                  </a:moveTo>
                  <a:lnTo>
                    <a:pt x="161158" y="2666"/>
                  </a:lnTo>
                </a:path>
                <a:path w="166370" h="231775">
                  <a:moveTo>
                    <a:pt x="60831" y="74166"/>
                  </a:moveTo>
                  <a:lnTo>
                    <a:pt x="16636" y="74166"/>
                  </a:lnTo>
                </a:path>
                <a:path w="166370" h="231775">
                  <a:moveTo>
                    <a:pt x="25145" y="0"/>
                  </a:moveTo>
                  <a:lnTo>
                    <a:pt x="26796" y="16001"/>
                  </a:lnTo>
                  <a:lnTo>
                    <a:pt x="26161" y="16128"/>
                  </a:lnTo>
                  <a:lnTo>
                    <a:pt x="24637" y="0"/>
                  </a:lnTo>
                  <a:lnTo>
                    <a:pt x="25145" y="0"/>
                  </a:lnTo>
                  <a:close/>
                </a:path>
                <a:path w="166370" h="231775">
                  <a:moveTo>
                    <a:pt x="0" y="27685"/>
                  </a:moveTo>
                  <a:lnTo>
                    <a:pt x="16166" y="27685"/>
                  </a:lnTo>
                  <a:lnTo>
                    <a:pt x="16166" y="27183"/>
                  </a:lnTo>
                  <a:lnTo>
                    <a:pt x="0" y="27183"/>
                  </a:lnTo>
                  <a:lnTo>
                    <a:pt x="0" y="27685"/>
                  </a:lnTo>
                  <a:close/>
                </a:path>
                <a:path w="166370" h="231775">
                  <a:moveTo>
                    <a:pt x="41781" y="14477"/>
                  </a:moveTo>
                  <a:lnTo>
                    <a:pt x="46226" y="58926"/>
                  </a:lnTo>
                </a:path>
                <a:path w="166370" h="231775">
                  <a:moveTo>
                    <a:pt x="161158" y="2666"/>
                  </a:moveTo>
                  <a:lnTo>
                    <a:pt x="161158" y="3174"/>
                  </a:lnTo>
                </a:path>
                <a:path w="166370" h="231775">
                  <a:moveTo>
                    <a:pt x="165984" y="47877"/>
                  </a:moveTo>
                  <a:lnTo>
                    <a:pt x="165603" y="47623"/>
                  </a:lnTo>
                </a:path>
                <a:path w="166370" h="231775">
                  <a:moveTo>
                    <a:pt x="165476" y="46988"/>
                  </a:moveTo>
                  <a:lnTo>
                    <a:pt x="165603" y="4762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 descr=""/>
            <p:cNvSpPr/>
            <p:nvPr/>
          </p:nvSpPr>
          <p:spPr>
            <a:xfrm>
              <a:off x="7972043" y="4603812"/>
              <a:ext cx="117475" cy="12700"/>
            </a:xfrm>
            <a:custGeom>
              <a:avLst/>
              <a:gdLst/>
              <a:ahLst/>
              <a:cxnLst/>
              <a:rect l="l" t="t" r="r" b="b"/>
              <a:pathLst>
                <a:path w="117475" h="12700">
                  <a:moveTo>
                    <a:pt x="116781" y="74"/>
                  </a:moveTo>
                  <a:lnTo>
                    <a:pt x="-201" y="74"/>
                  </a:lnTo>
                  <a:lnTo>
                    <a:pt x="-201" y="12266"/>
                  </a:lnTo>
                  <a:lnTo>
                    <a:pt x="116781" y="12266"/>
                  </a:lnTo>
                  <a:lnTo>
                    <a:pt x="116781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7967471" y="4558092"/>
              <a:ext cx="62865" cy="6350"/>
            </a:xfrm>
            <a:custGeom>
              <a:avLst/>
              <a:gdLst/>
              <a:ahLst/>
              <a:cxnLst/>
              <a:rect l="l" t="t" r="r" b="b"/>
              <a:pathLst>
                <a:path w="62865" h="6350">
                  <a:moveTo>
                    <a:pt x="-201" y="6044"/>
                  </a:moveTo>
                  <a:lnTo>
                    <a:pt x="62154" y="7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7972043" y="4603812"/>
              <a:ext cx="117475" cy="12700"/>
            </a:xfrm>
            <a:custGeom>
              <a:avLst/>
              <a:gdLst/>
              <a:ahLst/>
              <a:cxnLst/>
              <a:rect l="l" t="t" r="r" b="b"/>
              <a:pathLst>
                <a:path w="117475" h="12700">
                  <a:moveTo>
                    <a:pt x="116781" y="74"/>
                  </a:moveTo>
                  <a:lnTo>
                    <a:pt x="-201" y="74"/>
                  </a:lnTo>
                  <a:lnTo>
                    <a:pt x="-201" y="12266"/>
                  </a:lnTo>
                  <a:lnTo>
                    <a:pt x="116781" y="12266"/>
                  </a:lnTo>
                  <a:lnTo>
                    <a:pt x="116781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6914212" y="4544452"/>
              <a:ext cx="1179195" cy="612140"/>
            </a:xfrm>
            <a:custGeom>
              <a:avLst/>
              <a:gdLst/>
              <a:ahLst/>
              <a:cxnLst/>
              <a:rect l="l" t="t" r="r" b="b"/>
              <a:pathLst>
                <a:path w="1179195" h="612139">
                  <a:moveTo>
                    <a:pt x="1053565" y="19811"/>
                  </a:moveTo>
                  <a:lnTo>
                    <a:pt x="1058137" y="64641"/>
                  </a:lnTo>
                </a:path>
                <a:path w="1179195" h="612139">
                  <a:moveTo>
                    <a:pt x="1116301" y="13588"/>
                  </a:moveTo>
                  <a:lnTo>
                    <a:pt x="1179038" y="19811"/>
                  </a:lnTo>
                </a:path>
                <a:path w="1179195" h="612139">
                  <a:moveTo>
                    <a:pt x="1089632" y="0"/>
                  </a:moveTo>
                  <a:lnTo>
                    <a:pt x="1091283" y="16001"/>
                  </a:lnTo>
                  <a:lnTo>
                    <a:pt x="1090775" y="16128"/>
                  </a:lnTo>
                  <a:lnTo>
                    <a:pt x="1089124" y="0"/>
                  </a:lnTo>
                  <a:lnTo>
                    <a:pt x="1089632" y="0"/>
                  </a:lnTo>
                  <a:close/>
                </a:path>
                <a:path w="1179195" h="612139">
                  <a:moveTo>
                    <a:pt x="1142971" y="0"/>
                  </a:moveTo>
                  <a:lnTo>
                    <a:pt x="1141447" y="16001"/>
                  </a:lnTo>
                  <a:lnTo>
                    <a:pt x="1141955" y="16128"/>
                  </a:lnTo>
                  <a:lnTo>
                    <a:pt x="1143479" y="0"/>
                  </a:lnTo>
                  <a:lnTo>
                    <a:pt x="1142971" y="0"/>
                  </a:lnTo>
                  <a:close/>
                </a:path>
                <a:path w="1179195" h="612139">
                  <a:moveTo>
                    <a:pt x="1106269" y="14604"/>
                  </a:moveTo>
                  <a:lnTo>
                    <a:pt x="1110713" y="58926"/>
                  </a:lnTo>
                </a:path>
                <a:path w="1179195" h="612139">
                  <a:moveTo>
                    <a:pt x="1126461" y="14604"/>
                  </a:moveTo>
                  <a:lnTo>
                    <a:pt x="1122016" y="58926"/>
                  </a:lnTo>
                </a:path>
                <a:path w="1179195" h="612139">
                  <a:moveTo>
                    <a:pt x="1179038" y="19811"/>
                  </a:moveTo>
                  <a:lnTo>
                    <a:pt x="1174593" y="64768"/>
                  </a:lnTo>
                </a:path>
                <a:path w="1179195" h="612139">
                  <a:moveTo>
                    <a:pt x="0" y="612124"/>
                  </a:moveTo>
                  <a:lnTo>
                    <a:pt x="0" y="125599"/>
                  </a:lnTo>
                </a:path>
                <a:path w="1179195" h="612139">
                  <a:moveTo>
                    <a:pt x="2412" y="612124"/>
                  </a:moveTo>
                  <a:lnTo>
                    <a:pt x="2412" y="18224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 descr=""/>
            <p:cNvSpPr/>
            <p:nvPr/>
          </p:nvSpPr>
          <p:spPr>
            <a:xfrm>
              <a:off x="6949439" y="4727256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936" y="71"/>
                  </a:moveTo>
                  <a:lnTo>
                    <a:pt x="-175" y="71"/>
                  </a:lnTo>
                  <a:lnTo>
                    <a:pt x="-175" y="429193"/>
                  </a:lnTo>
                  <a:lnTo>
                    <a:pt x="14936" y="429193"/>
                  </a:lnTo>
                  <a:lnTo>
                    <a:pt x="14936" y="7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 descr=""/>
            <p:cNvSpPr/>
            <p:nvPr/>
          </p:nvSpPr>
          <p:spPr>
            <a:xfrm>
              <a:off x="6914212" y="5150735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5" h="12700">
                  <a:moveTo>
                    <a:pt x="0" y="12699"/>
                  </a:moveTo>
                  <a:lnTo>
                    <a:pt x="43814" y="12699"/>
                  </a:lnTo>
                  <a:lnTo>
                    <a:pt x="43814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 descr=""/>
            <p:cNvSpPr/>
            <p:nvPr/>
          </p:nvSpPr>
          <p:spPr>
            <a:xfrm>
              <a:off x="6897446" y="5001652"/>
              <a:ext cx="17145" cy="140335"/>
            </a:xfrm>
            <a:custGeom>
              <a:avLst/>
              <a:gdLst/>
              <a:ahLst/>
              <a:cxnLst/>
              <a:rect l="l" t="t" r="r" b="b"/>
              <a:pathLst>
                <a:path w="17145" h="140335">
                  <a:moveTo>
                    <a:pt x="16637" y="121526"/>
                  </a:moveTo>
                  <a:lnTo>
                    <a:pt x="0" y="121526"/>
                  </a:lnTo>
                  <a:lnTo>
                    <a:pt x="0" y="139941"/>
                  </a:lnTo>
                  <a:lnTo>
                    <a:pt x="16637" y="139941"/>
                  </a:lnTo>
                  <a:lnTo>
                    <a:pt x="16637" y="121526"/>
                  </a:lnTo>
                  <a:close/>
                </a:path>
                <a:path w="17145" h="140335">
                  <a:moveTo>
                    <a:pt x="16637" y="0"/>
                  </a:moveTo>
                  <a:lnTo>
                    <a:pt x="0" y="0"/>
                  </a:lnTo>
                  <a:lnTo>
                    <a:pt x="0" y="18542"/>
                  </a:lnTo>
                  <a:lnTo>
                    <a:pt x="16637" y="18542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 descr=""/>
            <p:cNvSpPr/>
            <p:nvPr/>
          </p:nvSpPr>
          <p:spPr>
            <a:xfrm>
              <a:off x="6897449" y="5007741"/>
              <a:ext cx="48895" cy="151130"/>
            </a:xfrm>
            <a:custGeom>
              <a:avLst/>
              <a:gdLst/>
              <a:ahLst/>
              <a:cxnLst/>
              <a:rect l="l" t="t" r="r" b="b"/>
              <a:pathLst>
                <a:path w="48895" h="151129">
                  <a:moveTo>
                    <a:pt x="0" y="121277"/>
                  </a:moveTo>
                  <a:lnTo>
                    <a:pt x="16312" y="121277"/>
                  </a:lnTo>
                  <a:lnTo>
                    <a:pt x="16312" y="120773"/>
                  </a:lnTo>
                  <a:lnTo>
                    <a:pt x="0" y="120773"/>
                  </a:lnTo>
                  <a:lnTo>
                    <a:pt x="0" y="121277"/>
                  </a:lnTo>
                  <a:close/>
                </a:path>
                <a:path w="48895" h="151129">
                  <a:moveTo>
                    <a:pt x="0" y="503"/>
                  </a:moveTo>
                  <a:lnTo>
                    <a:pt x="16312" y="503"/>
                  </a:lnTo>
                  <a:lnTo>
                    <a:pt x="16312" y="0"/>
                  </a:lnTo>
                  <a:lnTo>
                    <a:pt x="0" y="0"/>
                  </a:lnTo>
                  <a:lnTo>
                    <a:pt x="0" y="503"/>
                  </a:lnTo>
                  <a:close/>
                </a:path>
                <a:path w="48895" h="151129">
                  <a:moveTo>
                    <a:pt x="48385" y="149470"/>
                  </a:moveTo>
                  <a:lnTo>
                    <a:pt x="48385" y="150740"/>
                  </a:lnTo>
                </a:path>
                <a:path w="48895" h="151129">
                  <a:moveTo>
                    <a:pt x="29336" y="149470"/>
                  </a:moveTo>
                  <a:lnTo>
                    <a:pt x="29336" y="15074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6897446" y="4887352"/>
              <a:ext cx="48895" cy="277495"/>
            </a:xfrm>
            <a:custGeom>
              <a:avLst/>
              <a:gdLst/>
              <a:ahLst/>
              <a:cxnLst/>
              <a:rect l="l" t="t" r="r" b="b"/>
              <a:pathLst>
                <a:path w="48895" h="277495">
                  <a:moveTo>
                    <a:pt x="1651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6510" y="18288"/>
                  </a:lnTo>
                  <a:lnTo>
                    <a:pt x="16510" y="0"/>
                  </a:lnTo>
                  <a:close/>
                </a:path>
                <a:path w="48895" h="277495">
                  <a:moveTo>
                    <a:pt x="48412" y="264439"/>
                  </a:moveTo>
                  <a:lnTo>
                    <a:pt x="29337" y="264439"/>
                  </a:lnTo>
                  <a:lnTo>
                    <a:pt x="29337" y="277101"/>
                  </a:lnTo>
                  <a:lnTo>
                    <a:pt x="48412" y="277101"/>
                  </a:lnTo>
                  <a:lnTo>
                    <a:pt x="48412" y="26443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6897449" y="4541404"/>
              <a:ext cx="1133475" cy="597535"/>
            </a:xfrm>
            <a:custGeom>
              <a:avLst/>
              <a:gdLst/>
              <a:ahLst/>
              <a:cxnLst/>
              <a:rect l="l" t="t" r="r" b="b"/>
              <a:pathLst>
                <a:path w="1133475" h="597535">
                  <a:moveTo>
                    <a:pt x="0" y="351781"/>
                  </a:moveTo>
                  <a:lnTo>
                    <a:pt x="0" y="357368"/>
                  </a:lnTo>
                </a:path>
                <a:path w="1133475" h="597535">
                  <a:moveTo>
                    <a:pt x="0" y="351781"/>
                  </a:moveTo>
                  <a:lnTo>
                    <a:pt x="16157" y="351781"/>
                  </a:lnTo>
                  <a:lnTo>
                    <a:pt x="16157" y="351269"/>
                  </a:lnTo>
                  <a:lnTo>
                    <a:pt x="0" y="351269"/>
                  </a:lnTo>
                  <a:lnTo>
                    <a:pt x="0" y="351781"/>
                  </a:lnTo>
                  <a:close/>
                </a:path>
                <a:path w="1133475" h="597535">
                  <a:moveTo>
                    <a:pt x="60577" y="186177"/>
                  </a:moveTo>
                  <a:lnTo>
                    <a:pt x="16382" y="186177"/>
                  </a:lnTo>
                </a:path>
                <a:path w="1133475" h="597535">
                  <a:moveTo>
                    <a:pt x="0" y="586979"/>
                  </a:moveTo>
                  <a:lnTo>
                    <a:pt x="0" y="592694"/>
                  </a:lnTo>
                </a:path>
                <a:path w="1133475" h="597535">
                  <a:moveTo>
                    <a:pt x="0" y="466840"/>
                  </a:moveTo>
                  <a:lnTo>
                    <a:pt x="0" y="472428"/>
                  </a:lnTo>
                </a:path>
                <a:path w="1133475" h="597535">
                  <a:moveTo>
                    <a:pt x="0" y="351781"/>
                  </a:moveTo>
                  <a:lnTo>
                    <a:pt x="0" y="357368"/>
                  </a:lnTo>
                </a:path>
                <a:path w="1133475" h="597535">
                  <a:moveTo>
                    <a:pt x="0" y="466840"/>
                  </a:moveTo>
                  <a:lnTo>
                    <a:pt x="0" y="472428"/>
                  </a:lnTo>
                </a:path>
                <a:path w="1133475" h="597535">
                  <a:moveTo>
                    <a:pt x="0" y="586979"/>
                  </a:moveTo>
                  <a:lnTo>
                    <a:pt x="0" y="592694"/>
                  </a:lnTo>
                </a:path>
                <a:path w="1133475" h="597535">
                  <a:moveTo>
                    <a:pt x="234817" y="149729"/>
                  </a:moveTo>
                  <a:lnTo>
                    <a:pt x="394198" y="133854"/>
                  </a:lnTo>
                </a:path>
                <a:path w="1133475" h="597535">
                  <a:moveTo>
                    <a:pt x="230880" y="110741"/>
                  </a:moveTo>
                  <a:lnTo>
                    <a:pt x="394071" y="94485"/>
                  </a:lnTo>
                </a:path>
                <a:path w="1133475" h="597535">
                  <a:moveTo>
                    <a:pt x="187447" y="94358"/>
                  </a:moveTo>
                  <a:lnTo>
                    <a:pt x="1132176" y="0"/>
                  </a:lnTo>
                </a:path>
                <a:path w="1133475" h="597535">
                  <a:moveTo>
                    <a:pt x="231515" y="108328"/>
                  </a:moveTo>
                  <a:lnTo>
                    <a:pt x="395341" y="91945"/>
                  </a:lnTo>
                </a:path>
                <a:path w="1133475" h="597535">
                  <a:moveTo>
                    <a:pt x="420359" y="89532"/>
                  </a:moveTo>
                  <a:lnTo>
                    <a:pt x="1133319" y="18287"/>
                  </a:lnTo>
                </a:path>
                <a:path w="1133475" h="597535">
                  <a:moveTo>
                    <a:pt x="235833" y="152142"/>
                  </a:moveTo>
                  <a:lnTo>
                    <a:pt x="394833" y="136267"/>
                  </a:lnTo>
                </a:path>
                <a:path w="1133475" h="597535">
                  <a:moveTo>
                    <a:pt x="208782" y="597011"/>
                  </a:moveTo>
                  <a:lnTo>
                    <a:pt x="208782" y="16750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7138415" y="4708968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932" y="72"/>
                  </a:moveTo>
                  <a:lnTo>
                    <a:pt x="-180" y="72"/>
                  </a:lnTo>
                  <a:lnTo>
                    <a:pt x="-180" y="429321"/>
                  </a:lnTo>
                  <a:lnTo>
                    <a:pt x="14932" y="429321"/>
                  </a:lnTo>
                  <a:lnTo>
                    <a:pt x="14932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7084896" y="4635890"/>
              <a:ext cx="18415" cy="504190"/>
            </a:xfrm>
            <a:custGeom>
              <a:avLst/>
              <a:gdLst/>
              <a:ahLst/>
              <a:cxnLst/>
              <a:rect l="l" t="t" r="r" b="b"/>
              <a:pathLst>
                <a:path w="18415" h="504189">
                  <a:moveTo>
                    <a:pt x="18287" y="502526"/>
                  </a:moveTo>
                  <a:lnTo>
                    <a:pt x="18287" y="15239"/>
                  </a:lnTo>
                </a:path>
                <a:path w="18415" h="504189">
                  <a:moveTo>
                    <a:pt x="0" y="50405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7086409" y="4989473"/>
              <a:ext cx="48895" cy="151130"/>
            </a:xfrm>
            <a:custGeom>
              <a:avLst/>
              <a:gdLst/>
              <a:ahLst/>
              <a:cxnLst/>
              <a:rect l="l" t="t" r="r" b="b"/>
              <a:pathLst>
                <a:path w="48895" h="151129">
                  <a:moveTo>
                    <a:pt x="16294" y="120764"/>
                  </a:moveTo>
                  <a:lnTo>
                    <a:pt x="0" y="120764"/>
                  </a:lnTo>
                  <a:lnTo>
                    <a:pt x="0" y="121259"/>
                  </a:lnTo>
                  <a:lnTo>
                    <a:pt x="16294" y="121259"/>
                  </a:lnTo>
                  <a:lnTo>
                    <a:pt x="16294" y="120764"/>
                  </a:lnTo>
                  <a:close/>
                </a:path>
                <a:path w="48895" h="151129">
                  <a:moveTo>
                    <a:pt x="16294" y="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16294" y="495"/>
                  </a:lnTo>
                  <a:lnTo>
                    <a:pt x="16294" y="0"/>
                  </a:lnTo>
                  <a:close/>
                </a:path>
                <a:path w="48895" h="151129">
                  <a:moveTo>
                    <a:pt x="48298" y="149479"/>
                  </a:moveTo>
                  <a:lnTo>
                    <a:pt x="29210" y="149479"/>
                  </a:lnTo>
                  <a:lnTo>
                    <a:pt x="29210" y="150723"/>
                  </a:lnTo>
                  <a:lnTo>
                    <a:pt x="48298" y="150723"/>
                  </a:lnTo>
                  <a:lnTo>
                    <a:pt x="48298" y="14947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5" name="object 395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086599" y="4634366"/>
              <a:ext cx="205555" cy="239193"/>
            </a:xfrm>
            <a:prstGeom prst="rect">
              <a:avLst/>
            </a:prstGeom>
          </p:spPr>
        </p:pic>
        <p:pic>
          <p:nvPicPr>
            <p:cNvPr id="396" name="object 396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958583" y="4701094"/>
              <a:ext cx="104013" cy="184150"/>
            </a:xfrm>
            <a:prstGeom prst="rect">
              <a:avLst/>
            </a:prstGeom>
          </p:spPr>
        </p:pic>
        <p:sp>
          <p:nvSpPr>
            <p:cNvPr id="397" name="object 397" descr=""/>
            <p:cNvSpPr/>
            <p:nvPr/>
          </p:nvSpPr>
          <p:spPr>
            <a:xfrm>
              <a:off x="7321486" y="4664467"/>
              <a:ext cx="96520" cy="182880"/>
            </a:xfrm>
            <a:custGeom>
              <a:avLst/>
              <a:gdLst/>
              <a:ahLst/>
              <a:cxnLst/>
              <a:rect l="l" t="t" r="r" b="b"/>
              <a:pathLst>
                <a:path w="96520" h="182879">
                  <a:moveTo>
                    <a:pt x="96266" y="0"/>
                  </a:moveTo>
                  <a:lnTo>
                    <a:pt x="72390" y="0"/>
                  </a:lnTo>
                  <a:lnTo>
                    <a:pt x="0" y="7239"/>
                  </a:lnTo>
                  <a:lnTo>
                    <a:pt x="23736" y="7239"/>
                  </a:lnTo>
                  <a:lnTo>
                    <a:pt x="254" y="9652"/>
                  </a:lnTo>
                  <a:lnTo>
                    <a:pt x="82626" y="9652"/>
                  </a:lnTo>
                  <a:lnTo>
                    <a:pt x="91948" y="6731"/>
                  </a:lnTo>
                  <a:lnTo>
                    <a:pt x="82804" y="9652"/>
                  </a:lnTo>
                  <a:lnTo>
                    <a:pt x="82626" y="9652"/>
                  </a:lnTo>
                  <a:lnTo>
                    <a:pt x="32766" y="25273"/>
                  </a:lnTo>
                  <a:lnTo>
                    <a:pt x="14986" y="182880"/>
                  </a:lnTo>
                  <a:lnTo>
                    <a:pt x="15494" y="182880"/>
                  </a:lnTo>
                  <a:lnTo>
                    <a:pt x="33274" y="25781"/>
                  </a:lnTo>
                  <a:lnTo>
                    <a:pt x="93840" y="6731"/>
                  </a:lnTo>
                  <a:lnTo>
                    <a:pt x="96266" y="5969"/>
                  </a:lnTo>
                  <a:lnTo>
                    <a:pt x="94488" y="5969"/>
                  </a:lnTo>
                  <a:lnTo>
                    <a:pt x="96266" y="5334"/>
                  </a:lnTo>
                  <a:lnTo>
                    <a:pt x="43014" y="5334"/>
                  </a:lnTo>
                  <a:lnTo>
                    <a:pt x="96266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8" name="object 39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447914" y="4650167"/>
              <a:ext cx="118871" cy="184657"/>
            </a:xfrm>
            <a:prstGeom prst="rect">
              <a:avLst/>
            </a:prstGeom>
          </p:spPr>
        </p:pic>
        <p:sp>
          <p:nvSpPr>
            <p:cNvPr id="399" name="object 399" descr=""/>
            <p:cNvSpPr/>
            <p:nvPr/>
          </p:nvSpPr>
          <p:spPr>
            <a:xfrm>
              <a:off x="7443533" y="4544465"/>
              <a:ext cx="650240" cy="75565"/>
            </a:xfrm>
            <a:custGeom>
              <a:avLst/>
              <a:gdLst/>
              <a:ahLst/>
              <a:cxnLst/>
              <a:rect l="l" t="t" r="r" b="b"/>
              <a:pathLst>
                <a:path w="650240" h="75564">
                  <a:moveTo>
                    <a:pt x="597268" y="14592"/>
                  </a:moveTo>
                  <a:lnTo>
                    <a:pt x="587235" y="13576"/>
                  </a:lnTo>
                  <a:lnTo>
                    <a:pt x="577202" y="14592"/>
                  </a:lnTo>
                  <a:lnTo>
                    <a:pt x="597268" y="14592"/>
                  </a:lnTo>
                  <a:close/>
                </a:path>
                <a:path w="650240" h="75564">
                  <a:moveTo>
                    <a:pt x="649960" y="19926"/>
                  </a:moveTo>
                  <a:lnTo>
                    <a:pt x="626160" y="17513"/>
                  </a:lnTo>
                  <a:lnTo>
                    <a:pt x="612368" y="16116"/>
                  </a:lnTo>
                  <a:lnTo>
                    <a:pt x="612749" y="16116"/>
                  </a:lnTo>
                  <a:lnTo>
                    <a:pt x="614400" y="0"/>
                  </a:lnTo>
                  <a:lnTo>
                    <a:pt x="613892" y="0"/>
                  </a:lnTo>
                  <a:lnTo>
                    <a:pt x="612495" y="14592"/>
                  </a:lnTo>
                  <a:lnTo>
                    <a:pt x="597268" y="14592"/>
                  </a:lnTo>
                  <a:lnTo>
                    <a:pt x="597141" y="16497"/>
                  </a:lnTo>
                  <a:lnTo>
                    <a:pt x="587235" y="16497"/>
                  </a:lnTo>
                  <a:lnTo>
                    <a:pt x="577456" y="17513"/>
                  </a:lnTo>
                  <a:lnTo>
                    <a:pt x="577202" y="14592"/>
                  </a:lnTo>
                  <a:lnTo>
                    <a:pt x="562216" y="16116"/>
                  </a:lnTo>
                  <a:lnTo>
                    <a:pt x="560565" y="0"/>
                  </a:lnTo>
                  <a:lnTo>
                    <a:pt x="560057" y="0"/>
                  </a:lnTo>
                  <a:lnTo>
                    <a:pt x="561708" y="16116"/>
                  </a:lnTo>
                  <a:lnTo>
                    <a:pt x="562140" y="16116"/>
                  </a:lnTo>
                  <a:lnTo>
                    <a:pt x="524497" y="19926"/>
                  </a:lnTo>
                  <a:lnTo>
                    <a:pt x="524751" y="22720"/>
                  </a:lnTo>
                  <a:lnTo>
                    <a:pt x="0" y="75298"/>
                  </a:lnTo>
                  <a:lnTo>
                    <a:pt x="395211" y="75298"/>
                  </a:lnTo>
                  <a:lnTo>
                    <a:pt x="528688" y="62014"/>
                  </a:lnTo>
                  <a:lnTo>
                    <a:pt x="528942" y="64376"/>
                  </a:lnTo>
                  <a:lnTo>
                    <a:pt x="517639" y="65519"/>
                  </a:lnTo>
                  <a:lnTo>
                    <a:pt x="645515" y="65519"/>
                  </a:lnTo>
                  <a:lnTo>
                    <a:pt x="645566" y="64376"/>
                  </a:lnTo>
                  <a:lnTo>
                    <a:pt x="646023" y="59042"/>
                  </a:lnTo>
                  <a:lnTo>
                    <a:pt x="646277" y="56756"/>
                  </a:lnTo>
                  <a:lnTo>
                    <a:pt x="593077" y="56756"/>
                  </a:lnTo>
                  <a:lnTo>
                    <a:pt x="596760" y="19926"/>
                  </a:lnTo>
                  <a:lnTo>
                    <a:pt x="649960" y="1992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7103363" y="5138736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-179" y="61"/>
                  </a:moveTo>
                  <a:lnTo>
                    <a:pt x="43634" y="6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7086599" y="510368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57" y="62"/>
                  </a:moveTo>
                  <a:lnTo>
                    <a:pt x="-179" y="62"/>
                  </a:lnTo>
                  <a:lnTo>
                    <a:pt x="-179" y="18349"/>
                  </a:lnTo>
                  <a:lnTo>
                    <a:pt x="16457" y="18349"/>
                  </a:lnTo>
                  <a:lnTo>
                    <a:pt x="16457" y="6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7086420" y="5109863"/>
              <a:ext cx="48895" cy="29209"/>
            </a:xfrm>
            <a:custGeom>
              <a:avLst/>
              <a:gdLst/>
              <a:ahLst/>
              <a:cxnLst/>
              <a:rect l="l" t="t" r="r" b="b"/>
              <a:pathLst>
                <a:path w="48895" h="29210">
                  <a:moveTo>
                    <a:pt x="0" y="487"/>
                  </a:moveTo>
                  <a:lnTo>
                    <a:pt x="16275" y="487"/>
                  </a:lnTo>
                  <a:lnTo>
                    <a:pt x="16275" y="0"/>
                  </a:lnTo>
                  <a:lnTo>
                    <a:pt x="0" y="0"/>
                  </a:lnTo>
                  <a:lnTo>
                    <a:pt x="0" y="487"/>
                  </a:lnTo>
                  <a:close/>
                </a:path>
                <a:path w="48895" h="29210">
                  <a:moveTo>
                    <a:pt x="48385" y="27664"/>
                  </a:moveTo>
                  <a:lnTo>
                    <a:pt x="48385" y="28934"/>
                  </a:lnTo>
                </a:path>
                <a:path w="48895" h="29210">
                  <a:moveTo>
                    <a:pt x="29209" y="27664"/>
                  </a:moveTo>
                  <a:lnTo>
                    <a:pt x="29209" y="28934"/>
                  </a:lnTo>
                </a:path>
                <a:path w="48895" h="29210">
                  <a:moveTo>
                    <a:pt x="29209" y="28934"/>
                  </a:moveTo>
                  <a:lnTo>
                    <a:pt x="48385" y="28934"/>
                  </a:lnTo>
                </a:path>
                <a:path w="48895" h="29210">
                  <a:moveTo>
                    <a:pt x="0" y="487"/>
                  </a:moveTo>
                  <a:lnTo>
                    <a:pt x="0" y="594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7086599" y="4983288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57" y="65"/>
                  </a:moveTo>
                  <a:lnTo>
                    <a:pt x="-179" y="65"/>
                  </a:lnTo>
                  <a:lnTo>
                    <a:pt x="-179" y="18352"/>
                  </a:lnTo>
                  <a:lnTo>
                    <a:pt x="16457" y="18352"/>
                  </a:lnTo>
                  <a:lnTo>
                    <a:pt x="16457" y="6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7086420" y="4637414"/>
              <a:ext cx="161925" cy="358140"/>
            </a:xfrm>
            <a:custGeom>
              <a:avLst/>
              <a:gdLst/>
              <a:ahLst/>
              <a:cxnLst/>
              <a:rect l="l" t="t" r="r" b="b"/>
              <a:pathLst>
                <a:path w="161925" h="358139">
                  <a:moveTo>
                    <a:pt x="0" y="352289"/>
                  </a:moveTo>
                  <a:lnTo>
                    <a:pt x="16195" y="352289"/>
                  </a:lnTo>
                  <a:lnTo>
                    <a:pt x="16195" y="351789"/>
                  </a:lnTo>
                  <a:lnTo>
                    <a:pt x="0" y="351789"/>
                  </a:lnTo>
                  <a:lnTo>
                    <a:pt x="0" y="352289"/>
                  </a:lnTo>
                  <a:close/>
                </a:path>
                <a:path w="161925" h="358139">
                  <a:moveTo>
                    <a:pt x="0" y="352289"/>
                  </a:moveTo>
                  <a:lnTo>
                    <a:pt x="0" y="358003"/>
                  </a:lnTo>
                </a:path>
                <a:path w="161925" h="358139">
                  <a:moveTo>
                    <a:pt x="16001" y="14477"/>
                  </a:moveTo>
                  <a:lnTo>
                    <a:pt x="161412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7086409" y="4651132"/>
              <a:ext cx="22860" cy="236220"/>
            </a:xfrm>
            <a:custGeom>
              <a:avLst/>
              <a:gdLst/>
              <a:ahLst/>
              <a:cxnLst/>
              <a:rect l="l" t="t" r="r" b="b"/>
              <a:pathLst>
                <a:path w="22859" h="236220">
                  <a:moveTo>
                    <a:pt x="16383" y="217424"/>
                  </a:moveTo>
                  <a:lnTo>
                    <a:pt x="0" y="217424"/>
                  </a:lnTo>
                  <a:lnTo>
                    <a:pt x="0" y="235839"/>
                  </a:lnTo>
                  <a:lnTo>
                    <a:pt x="16383" y="235839"/>
                  </a:lnTo>
                  <a:lnTo>
                    <a:pt x="16383" y="217424"/>
                  </a:lnTo>
                  <a:close/>
                </a:path>
                <a:path w="22859" h="236220">
                  <a:moveTo>
                    <a:pt x="22733" y="381"/>
                  </a:moveTo>
                  <a:lnTo>
                    <a:pt x="22225" y="381"/>
                  </a:lnTo>
                  <a:lnTo>
                    <a:pt x="22225" y="0"/>
                  </a:lnTo>
                  <a:lnTo>
                    <a:pt x="9525" y="0"/>
                  </a:lnTo>
                  <a:lnTo>
                    <a:pt x="9525" y="215138"/>
                  </a:lnTo>
                  <a:lnTo>
                    <a:pt x="22733" y="215138"/>
                  </a:lnTo>
                  <a:lnTo>
                    <a:pt x="22733" y="38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7086420" y="4866008"/>
              <a:ext cx="62865" cy="13335"/>
            </a:xfrm>
            <a:custGeom>
              <a:avLst/>
              <a:gdLst/>
              <a:ahLst/>
              <a:cxnLst/>
              <a:rect l="l" t="t" r="r" b="b"/>
              <a:pathLst>
                <a:path w="62865" h="13335">
                  <a:moveTo>
                    <a:pt x="0" y="8000"/>
                  </a:moveTo>
                  <a:lnTo>
                    <a:pt x="0" y="13334"/>
                  </a:lnTo>
                </a:path>
                <a:path w="62865" h="13335">
                  <a:moveTo>
                    <a:pt x="0" y="8000"/>
                  </a:moveTo>
                  <a:lnTo>
                    <a:pt x="16339" y="8000"/>
                  </a:lnTo>
                  <a:lnTo>
                    <a:pt x="16339" y="7518"/>
                  </a:lnTo>
                  <a:lnTo>
                    <a:pt x="0" y="7518"/>
                  </a:lnTo>
                  <a:lnTo>
                    <a:pt x="0" y="8000"/>
                  </a:lnTo>
                  <a:close/>
                </a:path>
                <a:path w="62865" h="13335">
                  <a:moveTo>
                    <a:pt x="62355" y="253"/>
                  </a:moveTo>
                  <a:lnTo>
                    <a:pt x="61974" y="0"/>
                  </a:lnTo>
                </a:path>
                <a:path w="62865" h="13335">
                  <a:moveTo>
                    <a:pt x="61974" y="0"/>
                  </a:moveTo>
                  <a:lnTo>
                    <a:pt x="61339" y="0"/>
                  </a:lnTo>
                </a:path>
                <a:path w="62865" h="13335">
                  <a:moveTo>
                    <a:pt x="16636" y="0"/>
                  </a:moveTo>
                  <a:lnTo>
                    <a:pt x="16128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7103363" y="4701348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3661" y="72"/>
                  </a:moveTo>
                  <a:lnTo>
                    <a:pt x="-179" y="72"/>
                  </a:lnTo>
                  <a:lnTo>
                    <a:pt x="-179" y="13788"/>
                  </a:lnTo>
                  <a:lnTo>
                    <a:pt x="43661" y="13788"/>
                  </a:lnTo>
                  <a:lnTo>
                    <a:pt x="43661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7086420" y="4634366"/>
              <a:ext cx="27940" cy="27305"/>
            </a:xfrm>
            <a:custGeom>
              <a:avLst/>
              <a:gdLst/>
              <a:ahLst/>
              <a:cxnLst/>
              <a:rect l="l" t="t" r="r" b="b"/>
              <a:pathLst>
                <a:path w="27940" h="27304">
                  <a:moveTo>
                    <a:pt x="0" y="27177"/>
                  </a:moveTo>
                  <a:lnTo>
                    <a:pt x="16579" y="27177"/>
                  </a:lnTo>
                  <a:lnTo>
                    <a:pt x="16579" y="26684"/>
                  </a:lnTo>
                  <a:lnTo>
                    <a:pt x="0" y="26684"/>
                  </a:lnTo>
                  <a:lnTo>
                    <a:pt x="0" y="27177"/>
                  </a:lnTo>
                  <a:close/>
                </a:path>
                <a:path w="27940" h="27304">
                  <a:moveTo>
                    <a:pt x="25780" y="0"/>
                  </a:moveTo>
                  <a:lnTo>
                    <a:pt x="27431" y="15747"/>
                  </a:lnTo>
                  <a:lnTo>
                    <a:pt x="26923" y="15747"/>
                  </a:lnTo>
                  <a:lnTo>
                    <a:pt x="25272" y="0"/>
                  </a:lnTo>
                  <a:lnTo>
                    <a:pt x="25780" y="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7103363" y="4701348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3661" y="72"/>
                  </a:moveTo>
                  <a:lnTo>
                    <a:pt x="-179" y="72"/>
                  </a:lnTo>
                  <a:lnTo>
                    <a:pt x="-179" y="13788"/>
                  </a:lnTo>
                  <a:lnTo>
                    <a:pt x="43661" y="13788"/>
                  </a:lnTo>
                  <a:lnTo>
                    <a:pt x="43661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 descr=""/>
            <p:cNvSpPr/>
            <p:nvPr/>
          </p:nvSpPr>
          <p:spPr>
            <a:xfrm>
              <a:off x="7247960" y="4636271"/>
              <a:ext cx="5080" cy="45085"/>
            </a:xfrm>
            <a:custGeom>
              <a:avLst/>
              <a:gdLst/>
              <a:ahLst/>
              <a:cxnLst/>
              <a:rect l="l" t="t" r="r" b="b"/>
              <a:pathLst>
                <a:path w="5079" h="45085">
                  <a:moveTo>
                    <a:pt x="4444" y="44194"/>
                  </a:moveTo>
                  <a:lnTo>
                    <a:pt x="4444" y="44956"/>
                  </a:lnTo>
                </a:path>
                <a:path w="5079" h="45085">
                  <a:moveTo>
                    <a:pt x="4952" y="45083"/>
                  </a:moveTo>
                  <a:lnTo>
                    <a:pt x="4444" y="44829"/>
                  </a:lnTo>
                </a:path>
                <a:path w="5079" h="45085">
                  <a:moveTo>
                    <a:pt x="0" y="0"/>
                  </a:moveTo>
                  <a:lnTo>
                    <a:pt x="0" y="5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1" name="object 411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961883" y="4538026"/>
              <a:ext cx="138302" cy="77850"/>
            </a:xfrm>
            <a:prstGeom prst="rect">
              <a:avLst/>
            </a:prstGeom>
          </p:spPr>
        </p:pic>
        <p:sp>
          <p:nvSpPr>
            <p:cNvPr id="412" name="object 412" descr=""/>
            <p:cNvSpPr/>
            <p:nvPr/>
          </p:nvSpPr>
          <p:spPr>
            <a:xfrm>
              <a:off x="6958407" y="4560962"/>
              <a:ext cx="1072515" cy="324485"/>
            </a:xfrm>
            <a:custGeom>
              <a:avLst/>
              <a:gdLst/>
              <a:ahLst/>
              <a:cxnLst/>
              <a:rect l="l" t="t" r="r" b="b"/>
              <a:pathLst>
                <a:path w="1072515" h="324485">
                  <a:moveTo>
                    <a:pt x="174239" y="132076"/>
                  </a:moveTo>
                  <a:lnTo>
                    <a:pt x="333366" y="116075"/>
                  </a:lnTo>
                </a:path>
                <a:path w="1072515" h="324485">
                  <a:moveTo>
                    <a:pt x="173985" y="129663"/>
                  </a:moveTo>
                  <a:lnTo>
                    <a:pt x="333366" y="113662"/>
                  </a:lnTo>
                </a:path>
                <a:path w="1072515" h="324485">
                  <a:moveTo>
                    <a:pt x="170175" y="90421"/>
                  </a:moveTo>
                  <a:lnTo>
                    <a:pt x="333366" y="74039"/>
                  </a:lnTo>
                </a:path>
                <a:path w="1072515" h="324485">
                  <a:moveTo>
                    <a:pt x="363337" y="113154"/>
                  </a:moveTo>
                  <a:lnTo>
                    <a:pt x="459347" y="103502"/>
                  </a:lnTo>
                </a:path>
                <a:path w="1072515" h="324485">
                  <a:moveTo>
                    <a:pt x="363337" y="113154"/>
                  </a:moveTo>
                  <a:lnTo>
                    <a:pt x="459347" y="103502"/>
                  </a:lnTo>
                </a:path>
                <a:path w="1072515" h="324485">
                  <a:moveTo>
                    <a:pt x="363083" y="110741"/>
                  </a:moveTo>
                  <a:lnTo>
                    <a:pt x="459347" y="101089"/>
                  </a:lnTo>
                </a:path>
                <a:path w="1072515" h="324485">
                  <a:moveTo>
                    <a:pt x="363083" y="110741"/>
                  </a:moveTo>
                  <a:lnTo>
                    <a:pt x="459347" y="101089"/>
                  </a:lnTo>
                </a:path>
                <a:path w="1072515" h="324485">
                  <a:moveTo>
                    <a:pt x="359146" y="71499"/>
                  </a:moveTo>
                  <a:lnTo>
                    <a:pt x="459347" y="61466"/>
                  </a:lnTo>
                </a:path>
                <a:path w="1072515" h="324485">
                  <a:moveTo>
                    <a:pt x="359146" y="71499"/>
                  </a:moveTo>
                  <a:lnTo>
                    <a:pt x="459347" y="61466"/>
                  </a:lnTo>
                </a:path>
                <a:path w="1072515" h="324485">
                  <a:moveTo>
                    <a:pt x="489318" y="100454"/>
                  </a:moveTo>
                  <a:lnTo>
                    <a:pt x="1066773" y="42543"/>
                  </a:lnTo>
                </a:path>
                <a:path w="1072515" h="324485">
                  <a:moveTo>
                    <a:pt x="489064" y="98041"/>
                  </a:moveTo>
                  <a:lnTo>
                    <a:pt x="1066519" y="40257"/>
                  </a:lnTo>
                </a:path>
                <a:path w="1072515" h="324485">
                  <a:moveTo>
                    <a:pt x="489064" y="98041"/>
                  </a:moveTo>
                  <a:lnTo>
                    <a:pt x="1066519" y="40257"/>
                  </a:lnTo>
                </a:path>
                <a:path w="1072515" h="324485">
                  <a:moveTo>
                    <a:pt x="489064" y="98041"/>
                  </a:moveTo>
                  <a:lnTo>
                    <a:pt x="1066519" y="40257"/>
                  </a:lnTo>
                </a:path>
                <a:path w="1072515" h="324485">
                  <a:moveTo>
                    <a:pt x="489318" y="100454"/>
                  </a:moveTo>
                  <a:lnTo>
                    <a:pt x="1066773" y="42543"/>
                  </a:lnTo>
                </a:path>
                <a:path w="1072515" h="324485">
                  <a:moveTo>
                    <a:pt x="489318" y="100454"/>
                  </a:moveTo>
                  <a:lnTo>
                    <a:pt x="1066773" y="42543"/>
                  </a:lnTo>
                </a:path>
                <a:path w="1072515" h="324485">
                  <a:moveTo>
                    <a:pt x="485127" y="58799"/>
                  </a:moveTo>
                  <a:lnTo>
                    <a:pt x="1072360" y="0"/>
                  </a:lnTo>
                </a:path>
                <a:path w="1072515" h="324485">
                  <a:moveTo>
                    <a:pt x="485127" y="58799"/>
                  </a:moveTo>
                  <a:lnTo>
                    <a:pt x="1072360" y="0"/>
                  </a:lnTo>
                </a:path>
                <a:path w="1072515" h="324485">
                  <a:moveTo>
                    <a:pt x="485127" y="58799"/>
                  </a:moveTo>
                  <a:lnTo>
                    <a:pt x="1072360" y="0"/>
                  </a:lnTo>
                </a:path>
                <a:path w="1072515" h="324485">
                  <a:moveTo>
                    <a:pt x="18160" y="167127"/>
                  </a:moveTo>
                  <a:lnTo>
                    <a:pt x="104010" y="140204"/>
                  </a:lnTo>
                </a:path>
                <a:path w="1072515" h="324485">
                  <a:moveTo>
                    <a:pt x="17779" y="166746"/>
                  </a:moveTo>
                  <a:lnTo>
                    <a:pt x="103883" y="139696"/>
                  </a:lnTo>
                </a:path>
                <a:path w="1072515" h="324485">
                  <a:moveTo>
                    <a:pt x="507" y="324349"/>
                  </a:moveTo>
                  <a:lnTo>
                    <a:pt x="18160" y="167127"/>
                  </a:lnTo>
                </a:path>
                <a:path w="1072515" h="324485">
                  <a:moveTo>
                    <a:pt x="0" y="324349"/>
                  </a:moveTo>
                  <a:lnTo>
                    <a:pt x="17779" y="166746"/>
                  </a:lnTo>
                </a:path>
                <a:path w="1072515" h="324485">
                  <a:moveTo>
                    <a:pt x="206750" y="147824"/>
                  </a:moveTo>
                  <a:lnTo>
                    <a:pt x="292981" y="120773"/>
                  </a:lnTo>
                </a:path>
                <a:path w="1072515" h="324485">
                  <a:moveTo>
                    <a:pt x="207258" y="148205"/>
                  </a:moveTo>
                  <a:lnTo>
                    <a:pt x="293108" y="121154"/>
                  </a:lnTo>
                </a:path>
                <a:path w="1072515" h="324485">
                  <a:moveTo>
                    <a:pt x="189098" y="305300"/>
                  </a:moveTo>
                  <a:lnTo>
                    <a:pt x="206750" y="147824"/>
                  </a:lnTo>
                </a:path>
                <a:path w="1072515" h="324485">
                  <a:moveTo>
                    <a:pt x="189479" y="305427"/>
                  </a:moveTo>
                  <a:lnTo>
                    <a:pt x="207258" y="148205"/>
                  </a:lnTo>
                </a:path>
                <a:path w="1072515" h="324485">
                  <a:moveTo>
                    <a:pt x="395848" y="128774"/>
                  </a:moveTo>
                  <a:lnTo>
                    <a:pt x="459347" y="108836"/>
                  </a:lnTo>
                </a:path>
                <a:path w="1072515" h="324485">
                  <a:moveTo>
                    <a:pt x="396356" y="129155"/>
                  </a:moveTo>
                  <a:lnTo>
                    <a:pt x="459347" y="109471"/>
                  </a:lnTo>
                </a:path>
                <a:path w="1072515" h="324485">
                  <a:moveTo>
                    <a:pt x="378069" y="286377"/>
                  </a:moveTo>
                  <a:lnTo>
                    <a:pt x="395848" y="128774"/>
                  </a:lnTo>
                </a:path>
                <a:path w="1072515" h="324485">
                  <a:moveTo>
                    <a:pt x="378577" y="286504"/>
                  </a:moveTo>
                  <a:lnTo>
                    <a:pt x="396356" y="12915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3" name="object 413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458455" y="4645034"/>
              <a:ext cx="112583" cy="194998"/>
            </a:xfrm>
            <a:prstGeom prst="rect">
              <a:avLst/>
            </a:prstGeom>
          </p:spPr>
        </p:pic>
        <p:sp>
          <p:nvSpPr>
            <p:cNvPr id="414" name="object 414" descr=""/>
            <p:cNvSpPr/>
            <p:nvPr/>
          </p:nvSpPr>
          <p:spPr>
            <a:xfrm>
              <a:off x="6824471" y="4739448"/>
              <a:ext cx="15240" cy="431165"/>
            </a:xfrm>
            <a:custGeom>
              <a:avLst/>
              <a:gdLst/>
              <a:ahLst/>
              <a:cxnLst/>
              <a:rect l="l" t="t" r="r" b="b"/>
              <a:pathLst>
                <a:path w="15240" h="431164">
                  <a:moveTo>
                    <a:pt x="14940" y="71"/>
                  </a:moveTo>
                  <a:lnTo>
                    <a:pt x="-172" y="71"/>
                  </a:lnTo>
                  <a:lnTo>
                    <a:pt x="-172" y="430717"/>
                  </a:lnTo>
                  <a:lnTo>
                    <a:pt x="14940" y="430717"/>
                  </a:lnTo>
                  <a:lnTo>
                    <a:pt x="14940" y="7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 descr=""/>
            <p:cNvSpPr/>
            <p:nvPr/>
          </p:nvSpPr>
          <p:spPr>
            <a:xfrm>
              <a:off x="6770960" y="4667893"/>
              <a:ext cx="19685" cy="502920"/>
            </a:xfrm>
            <a:custGeom>
              <a:avLst/>
              <a:gdLst/>
              <a:ahLst/>
              <a:cxnLst/>
              <a:rect l="l" t="t" r="r" b="b"/>
              <a:pathLst>
                <a:path w="19684" h="502920">
                  <a:moveTo>
                    <a:pt x="19684" y="502526"/>
                  </a:moveTo>
                  <a:lnTo>
                    <a:pt x="19684" y="72007"/>
                  </a:lnTo>
                </a:path>
                <a:path w="19684" h="502920">
                  <a:moveTo>
                    <a:pt x="16763" y="502526"/>
                  </a:moveTo>
                  <a:lnTo>
                    <a:pt x="16763" y="15239"/>
                  </a:lnTo>
                </a:path>
                <a:path w="19684" h="502920">
                  <a:moveTo>
                    <a:pt x="0" y="502526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 descr=""/>
            <p:cNvSpPr/>
            <p:nvPr/>
          </p:nvSpPr>
          <p:spPr>
            <a:xfrm>
              <a:off x="6772478" y="5141885"/>
              <a:ext cx="46990" cy="29209"/>
            </a:xfrm>
            <a:custGeom>
              <a:avLst/>
              <a:gdLst/>
              <a:ahLst/>
              <a:cxnLst/>
              <a:rect l="l" t="t" r="r" b="b"/>
              <a:pathLst>
                <a:path w="46990" h="29210">
                  <a:moveTo>
                    <a:pt x="15773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15773" y="469"/>
                  </a:lnTo>
                  <a:lnTo>
                    <a:pt x="15773" y="0"/>
                  </a:lnTo>
                  <a:close/>
                </a:path>
                <a:path w="46990" h="29210">
                  <a:moveTo>
                    <a:pt x="46812" y="27698"/>
                  </a:moveTo>
                  <a:lnTo>
                    <a:pt x="28321" y="27698"/>
                  </a:lnTo>
                  <a:lnTo>
                    <a:pt x="28321" y="28917"/>
                  </a:lnTo>
                  <a:lnTo>
                    <a:pt x="46812" y="28917"/>
                  </a:lnTo>
                  <a:lnTo>
                    <a:pt x="46812" y="2769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 descr=""/>
            <p:cNvSpPr/>
            <p:nvPr/>
          </p:nvSpPr>
          <p:spPr>
            <a:xfrm>
              <a:off x="6772484" y="5141879"/>
              <a:ext cx="46990" cy="29209"/>
            </a:xfrm>
            <a:custGeom>
              <a:avLst/>
              <a:gdLst/>
              <a:ahLst/>
              <a:cxnLst/>
              <a:rect l="l" t="t" r="r" b="b"/>
              <a:pathLst>
                <a:path w="46990" h="29210">
                  <a:moveTo>
                    <a:pt x="0" y="474"/>
                  </a:moveTo>
                  <a:lnTo>
                    <a:pt x="0" y="5935"/>
                  </a:lnTo>
                </a:path>
                <a:path w="46990" h="29210">
                  <a:moveTo>
                    <a:pt x="0" y="474"/>
                  </a:moveTo>
                  <a:lnTo>
                    <a:pt x="0" y="5935"/>
                  </a:lnTo>
                </a:path>
                <a:path w="46990" h="29210">
                  <a:moveTo>
                    <a:pt x="28320" y="28921"/>
                  </a:moveTo>
                  <a:lnTo>
                    <a:pt x="46861" y="28921"/>
                  </a:lnTo>
                </a:path>
                <a:path w="46990" h="29210">
                  <a:moveTo>
                    <a:pt x="28320" y="27651"/>
                  </a:moveTo>
                  <a:lnTo>
                    <a:pt x="28320" y="28921"/>
                  </a:lnTo>
                </a:path>
                <a:path w="46990" h="29210">
                  <a:moveTo>
                    <a:pt x="46861" y="27651"/>
                  </a:moveTo>
                  <a:lnTo>
                    <a:pt x="46861" y="28921"/>
                  </a:lnTo>
                </a:path>
                <a:path w="46990" h="29210">
                  <a:moveTo>
                    <a:pt x="0" y="474"/>
                  </a:moveTo>
                  <a:lnTo>
                    <a:pt x="15778" y="474"/>
                  </a:lnTo>
                  <a:lnTo>
                    <a:pt x="15778" y="0"/>
                  </a:lnTo>
                  <a:lnTo>
                    <a:pt x="0" y="0"/>
                  </a:lnTo>
                  <a:lnTo>
                    <a:pt x="0" y="47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 descr=""/>
            <p:cNvSpPr/>
            <p:nvPr/>
          </p:nvSpPr>
          <p:spPr>
            <a:xfrm>
              <a:off x="6772655" y="5135688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941" y="61"/>
                  </a:moveTo>
                  <a:lnTo>
                    <a:pt x="-171" y="61"/>
                  </a:lnTo>
                  <a:lnTo>
                    <a:pt x="-171" y="18349"/>
                  </a:lnTo>
                  <a:lnTo>
                    <a:pt x="14941" y="18349"/>
                  </a:lnTo>
                  <a:lnTo>
                    <a:pt x="14941" y="6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 descr=""/>
            <p:cNvSpPr/>
            <p:nvPr/>
          </p:nvSpPr>
          <p:spPr>
            <a:xfrm>
              <a:off x="6770960" y="4541404"/>
              <a:ext cx="1258570" cy="628015"/>
            </a:xfrm>
            <a:custGeom>
              <a:avLst/>
              <a:gdLst/>
              <a:ahLst/>
              <a:cxnLst/>
              <a:rect l="l" t="t" r="r" b="b"/>
              <a:pathLst>
                <a:path w="1258570" h="628014">
                  <a:moveTo>
                    <a:pt x="16763" y="627872"/>
                  </a:moveTo>
                  <a:lnTo>
                    <a:pt x="62101" y="627872"/>
                  </a:lnTo>
                </a:path>
                <a:path w="1258570" h="628014">
                  <a:moveTo>
                    <a:pt x="1258538" y="0"/>
                  </a:moveTo>
                  <a:lnTo>
                    <a:pt x="0" y="1261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0" name="object 420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685787" y="4712088"/>
              <a:ext cx="228425" cy="185855"/>
            </a:xfrm>
            <a:prstGeom prst="rect">
              <a:avLst/>
            </a:prstGeom>
          </p:spPr>
        </p:pic>
        <p:sp>
          <p:nvSpPr>
            <p:cNvPr id="421" name="object 421" descr=""/>
            <p:cNvSpPr/>
            <p:nvPr/>
          </p:nvSpPr>
          <p:spPr>
            <a:xfrm>
              <a:off x="6681038" y="4606936"/>
              <a:ext cx="1290955" cy="105410"/>
            </a:xfrm>
            <a:custGeom>
              <a:avLst/>
              <a:gdLst/>
              <a:ahLst/>
              <a:cxnLst/>
              <a:rect l="l" t="t" r="r" b="b"/>
              <a:pathLst>
                <a:path w="1290954" h="105410">
                  <a:moveTo>
                    <a:pt x="130810" y="76200"/>
                  </a:moveTo>
                  <a:lnTo>
                    <a:pt x="125857" y="76200"/>
                  </a:lnTo>
                  <a:lnTo>
                    <a:pt x="125857" y="76708"/>
                  </a:lnTo>
                  <a:lnTo>
                    <a:pt x="130810" y="76200"/>
                  </a:lnTo>
                  <a:close/>
                </a:path>
                <a:path w="1290954" h="105410">
                  <a:moveTo>
                    <a:pt x="250952" y="61341"/>
                  </a:moveTo>
                  <a:lnTo>
                    <a:pt x="116840" y="74803"/>
                  </a:lnTo>
                  <a:lnTo>
                    <a:pt x="115570" y="61849"/>
                  </a:lnTo>
                  <a:lnTo>
                    <a:pt x="115062" y="61849"/>
                  </a:lnTo>
                  <a:lnTo>
                    <a:pt x="116459" y="75311"/>
                  </a:lnTo>
                  <a:lnTo>
                    <a:pt x="119507" y="75057"/>
                  </a:lnTo>
                  <a:lnTo>
                    <a:pt x="106934" y="76200"/>
                  </a:lnTo>
                  <a:lnTo>
                    <a:pt x="125857" y="76200"/>
                  </a:lnTo>
                  <a:lnTo>
                    <a:pt x="125730" y="75311"/>
                  </a:lnTo>
                  <a:lnTo>
                    <a:pt x="140462" y="75311"/>
                  </a:lnTo>
                  <a:lnTo>
                    <a:pt x="143129" y="75057"/>
                  </a:lnTo>
                  <a:lnTo>
                    <a:pt x="145796" y="74803"/>
                  </a:lnTo>
                  <a:lnTo>
                    <a:pt x="145923" y="74803"/>
                  </a:lnTo>
                  <a:lnTo>
                    <a:pt x="149694" y="74422"/>
                  </a:lnTo>
                  <a:lnTo>
                    <a:pt x="232791" y="66040"/>
                  </a:lnTo>
                  <a:lnTo>
                    <a:pt x="208661" y="66040"/>
                  </a:lnTo>
                  <a:lnTo>
                    <a:pt x="250825" y="61849"/>
                  </a:lnTo>
                  <a:lnTo>
                    <a:pt x="250952" y="61341"/>
                  </a:lnTo>
                  <a:close/>
                </a:path>
                <a:path w="1290954" h="105410">
                  <a:moveTo>
                    <a:pt x="421754" y="86614"/>
                  </a:moveTo>
                  <a:lnTo>
                    <a:pt x="126885" y="86614"/>
                  </a:lnTo>
                  <a:lnTo>
                    <a:pt x="126873" y="86360"/>
                  </a:lnTo>
                  <a:lnTo>
                    <a:pt x="93853" y="86360"/>
                  </a:lnTo>
                  <a:lnTo>
                    <a:pt x="93853" y="85852"/>
                  </a:lnTo>
                  <a:lnTo>
                    <a:pt x="126746" y="85852"/>
                  </a:lnTo>
                  <a:lnTo>
                    <a:pt x="126111" y="78613"/>
                  </a:lnTo>
                  <a:lnTo>
                    <a:pt x="106934" y="78613"/>
                  </a:lnTo>
                  <a:lnTo>
                    <a:pt x="0" y="89281"/>
                  </a:lnTo>
                  <a:lnTo>
                    <a:pt x="127127" y="89281"/>
                  </a:lnTo>
                  <a:lnTo>
                    <a:pt x="127000" y="87909"/>
                  </a:lnTo>
                  <a:lnTo>
                    <a:pt x="128778" y="104902"/>
                  </a:lnTo>
                  <a:lnTo>
                    <a:pt x="262255" y="104902"/>
                  </a:lnTo>
                  <a:lnTo>
                    <a:pt x="418960" y="89281"/>
                  </a:lnTo>
                  <a:lnTo>
                    <a:pt x="394957" y="89281"/>
                  </a:lnTo>
                  <a:lnTo>
                    <a:pt x="421754" y="86614"/>
                  </a:lnTo>
                  <a:close/>
                </a:path>
                <a:path w="1290954" h="105410">
                  <a:moveTo>
                    <a:pt x="421754" y="47244"/>
                  </a:moveTo>
                  <a:lnTo>
                    <a:pt x="397497" y="47244"/>
                  </a:lnTo>
                  <a:lnTo>
                    <a:pt x="255905" y="61341"/>
                  </a:lnTo>
                  <a:lnTo>
                    <a:pt x="250952" y="61341"/>
                  </a:lnTo>
                  <a:lnTo>
                    <a:pt x="250952" y="61849"/>
                  </a:lnTo>
                  <a:lnTo>
                    <a:pt x="233934" y="63627"/>
                  </a:lnTo>
                  <a:lnTo>
                    <a:pt x="258064" y="63627"/>
                  </a:lnTo>
                  <a:lnTo>
                    <a:pt x="276085" y="61734"/>
                  </a:lnTo>
                  <a:lnTo>
                    <a:pt x="276225" y="61722"/>
                  </a:lnTo>
                  <a:lnTo>
                    <a:pt x="421754" y="47244"/>
                  </a:lnTo>
                  <a:close/>
                </a:path>
                <a:path w="1290954" h="105410">
                  <a:moveTo>
                    <a:pt x="610603" y="28448"/>
                  </a:moveTo>
                  <a:lnTo>
                    <a:pt x="586600" y="28448"/>
                  </a:lnTo>
                  <a:lnTo>
                    <a:pt x="525386" y="34544"/>
                  </a:lnTo>
                  <a:lnTo>
                    <a:pt x="525005" y="34544"/>
                  </a:lnTo>
                  <a:lnTo>
                    <a:pt x="446773" y="42291"/>
                  </a:lnTo>
                  <a:lnTo>
                    <a:pt x="470649" y="42291"/>
                  </a:lnTo>
                  <a:lnTo>
                    <a:pt x="548881" y="34544"/>
                  </a:lnTo>
                  <a:lnTo>
                    <a:pt x="549389" y="34544"/>
                  </a:lnTo>
                  <a:lnTo>
                    <a:pt x="610603" y="28448"/>
                  </a:lnTo>
                  <a:close/>
                </a:path>
                <a:path w="1290954" h="105410">
                  <a:moveTo>
                    <a:pt x="1290421" y="2413"/>
                  </a:moveTo>
                  <a:lnTo>
                    <a:pt x="1290167" y="0"/>
                  </a:lnTo>
                  <a:lnTo>
                    <a:pt x="765797" y="52324"/>
                  </a:lnTo>
                  <a:lnTo>
                    <a:pt x="789927" y="52324"/>
                  </a:lnTo>
                  <a:lnTo>
                    <a:pt x="1290421" y="241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2" name="object 42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769351" y="4544452"/>
              <a:ext cx="322883" cy="65455"/>
            </a:xfrm>
            <a:prstGeom prst="rect">
              <a:avLst/>
            </a:prstGeom>
          </p:spPr>
        </p:pic>
        <p:sp>
          <p:nvSpPr>
            <p:cNvPr id="423" name="object 423" descr=""/>
            <p:cNvSpPr/>
            <p:nvPr/>
          </p:nvSpPr>
          <p:spPr>
            <a:xfrm>
              <a:off x="6559118" y="4664848"/>
              <a:ext cx="857885" cy="356870"/>
            </a:xfrm>
            <a:custGeom>
              <a:avLst/>
              <a:gdLst/>
              <a:ahLst/>
              <a:cxnLst/>
              <a:rect l="l" t="t" r="r" b="b"/>
              <a:pathLst>
                <a:path w="857884" h="356870">
                  <a:moveTo>
                    <a:pt x="102997" y="75438"/>
                  </a:moveTo>
                  <a:lnTo>
                    <a:pt x="78994" y="75438"/>
                  </a:lnTo>
                  <a:lnTo>
                    <a:pt x="0" y="83312"/>
                  </a:lnTo>
                  <a:lnTo>
                    <a:pt x="24130" y="83312"/>
                  </a:lnTo>
                  <a:lnTo>
                    <a:pt x="102997" y="75438"/>
                  </a:lnTo>
                  <a:close/>
                </a:path>
                <a:path w="857884" h="356870">
                  <a:moveTo>
                    <a:pt x="215874" y="240652"/>
                  </a:moveTo>
                  <a:lnTo>
                    <a:pt x="212471" y="240652"/>
                  </a:lnTo>
                  <a:lnTo>
                    <a:pt x="212471" y="241173"/>
                  </a:lnTo>
                  <a:lnTo>
                    <a:pt x="215874" y="241173"/>
                  </a:lnTo>
                  <a:lnTo>
                    <a:pt x="215874" y="240652"/>
                  </a:lnTo>
                  <a:close/>
                </a:path>
                <a:path w="857884" h="356870">
                  <a:moveTo>
                    <a:pt x="228574" y="355968"/>
                  </a:moveTo>
                  <a:lnTo>
                    <a:pt x="212471" y="355968"/>
                  </a:lnTo>
                  <a:lnTo>
                    <a:pt x="212471" y="356489"/>
                  </a:lnTo>
                  <a:lnTo>
                    <a:pt x="228574" y="356489"/>
                  </a:lnTo>
                  <a:lnTo>
                    <a:pt x="228574" y="355968"/>
                  </a:lnTo>
                  <a:close/>
                </a:path>
                <a:path w="857884" h="356870">
                  <a:moveTo>
                    <a:pt x="228600" y="240652"/>
                  </a:moveTo>
                  <a:lnTo>
                    <a:pt x="228219" y="240652"/>
                  </a:lnTo>
                  <a:lnTo>
                    <a:pt x="228219" y="241173"/>
                  </a:lnTo>
                  <a:lnTo>
                    <a:pt x="228600" y="241173"/>
                  </a:lnTo>
                  <a:lnTo>
                    <a:pt x="228600" y="240652"/>
                  </a:lnTo>
                  <a:close/>
                </a:path>
                <a:path w="857884" h="356870">
                  <a:moveTo>
                    <a:pt x="732396" y="12573"/>
                  </a:moveTo>
                  <a:lnTo>
                    <a:pt x="708520" y="12573"/>
                  </a:lnTo>
                  <a:lnTo>
                    <a:pt x="572757" y="26162"/>
                  </a:lnTo>
                  <a:lnTo>
                    <a:pt x="596887" y="26162"/>
                  </a:lnTo>
                  <a:lnTo>
                    <a:pt x="732396" y="12573"/>
                  </a:lnTo>
                  <a:close/>
                </a:path>
                <a:path w="857884" h="356870">
                  <a:moveTo>
                    <a:pt x="857745" y="0"/>
                  </a:moveTo>
                  <a:lnTo>
                    <a:pt x="833869" y="0"/>
                  </a:lnTo>
                  <a:lnTo>
                    <a:pt x="761606" y="7239"/>
                  </a:lnTo>
                  <a:lnTo>
                    <a:pt x="785609" y="7239"/>
                  </a:lnTo>
                  <a:lnTo>
                    <a:pt x="857745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 descr=""/>
            <p:cNvSpPr/>
            <p:nvPr/>
          </p:nvSpPr>
          <p:spPr>
            <a:xfrm>
              <a:off x="6772484" y="4559692"/>
              <a:ext cx="1257300" cy="467995"/>
            </a:xfrm>
            <a:custGeom>
              <a:avLst/>
              <a:gdLst/>
              <a:ahLst/>
              <a:cxnLst/>
              <a:rect l="l" t="t" r="r" b="b"/>
              <a:pathLst>
                <a:path w="1257300" h="467995">
                  <a:moveTo>
                    <a:pt x="16382" y="124202"/>
                  </a:moveTo>
                  <a:lnTo>
                    <a:pt x="330953" y="92707"/>
                  </a:lnTo>
                </a:path>
                <a:path w="1257300" h="467995">
                  <a:moveTo>
                    <a:pt x="355972" y="90167"/>
                  </a:moveTo>
                  <a:lnTo>
                    <a:pt x="519670" y="73785"/>
                  </a:lnTo>
                </a:path>
                <a:path w="1257300" h="467995">
                  <a:moveTo>
                    <a:pt x="544689" y="71245"/>
                  </a:moveTo>
                  <a:lnTo>
                    <a:pt x="1257014" y="0"/>
                  </a:lnTo>
                </a:path>
                <a:path w="1257300" h="467995">
                  <a:moveTo>
                    <a:pt x="39496" y="166111"/>
                  </a:moveTo>
                  <a:lnTo>
                    <a:pt x="142236" y="155825"/>
                  </a:lnTo>
                </a:path>
                <a:path w="1257300" h="467995">
                  <a:moveTo>
                    <a:pt x="171572" y="152904"/>
                  </a:moveTo>
                  <a:lnTo>
                    <a:pt x="330953" y="137029"/>
                  </a:lnTo>
                </a:path>
                <a:path w="1257300" h="467995">
                  <a:moveTo>
                    <a:pt x="360416" y="133981"/>
                  </a:moveTo>
                  <a:lnTo>
                    <a:pt x="519670" y="118107"/>
                  </a:lnTo>
                </a:path>
                <a:path w="1257300" h="467995">
                  <a:moveTo>
                    <a:pt x="549134" y="115186"/>
                  </a:moveTo>
                  <a:lnTo>
                    <a:pt x="645016" y="105534"/>
                  </a:lnTo>
                </a:path>
                <a:path w="1257300" h="467995">
                  <a:moveTo>
                    <a:pt x="674860" y="102486"/>
                  </a:moveTo>
                  <a:lnTo>
                    <a:pt x="1251426" y="44829"/>
                  </a:lnTo>
                </a:path>
                <a:path w="1257300" h="467995">
                  <a:moveTo>
                    <a:pt x="35432" y="124710"/>
                  </a:moveTo>
                  <a:lnTo>
                    <a:pt x="142236" y="113916"/>
                  </a:lnTo>
                </a:path>
                <a:path w="1257300" h="467995">
                  <a:moveTo>
                    <a:pt x="167508" y="111376"/>
                  </a:moveTo>
                  <a:lnTo>
                    <a:pt x="330953" y="95120"/>
                  </a:lnTo>
                </a:path>
                <a:path w="1257300" h="467995">
                  <a:moveTo>
                    <a:pt x="356225" y="92580"/>
                  </a:moveTo>
                  <a:lnTo>
                    <a:pt x="519670" y="76198"/>
                  </a:lnTo>
                </a:path>
                <a:path w="1257300" h="467995">
                  <a:moveTo>
                    <a:pt x="544943" y="73658"/>
                  </a:moveTo>
                  <a:lnTo>
                    <a:pt x="645016" y="63625"/>
                  </a:lnTo>
                </a:path>
                <a:path w="1257300" h="467995">
                  <a:moveTo>
                    <a:pt x="670797" y="61085"/>
                  </a:moveTo>
                  <a:lnTo>
                    <a:pt x="1247235" y="3428"/>
                  </a:lnTo>
                </a:path>
                <a:path w="1257300" h="467995">
                  <a:moveTo>
                    <a:pt x="39242" y="163698"/>
                  </a:moveTo>
                  <a:lnTo>
                    <a:pt x="142236" y="153412"/>
                  </a:lnTo>
                </a:path>
                <a:path w="1257300" h="467995">
                  <a:moveTo>
                    <a:pt x="171318" y="150491"/>
                  </a:moveTo>
                  <a:lnTo>
                    <a:pt x="330953" y="134616"/>
                  </a:lnTo>
                </a:path>
                <a:path w="1257300" h="467995">
                  <a:moveTo>
                    <a:pt x="360162" y="131695"/>
                  </a:moveTo>
                  <a:lnTo>
                    <a:pt x="519670" y="115694"/>
                  </a:lnTo>
                </a:path>
                <a:path w="1257300" h="467995">
                  <a:moveTo>
                    <a:pt x="548880" y="112773"/>
                  </a:moveTo>
                  <a:lnTo>
                    <a:pt x="645016" y="103121"/>
                  </a:lnTo>
                </a:path>
                <a:path w="1257300" h="467995">
                  <a:moveTo>
                    <a:pt x="674733" y="100200"/>
                  </a:moveTo>
                  <a:lnTo>
                    <a:pt x="1251172" y="42416"/>
                  </a:lnTo>
                </a:path>
                <a:path w="1257300" h="467995">
                  <a:moveTo>
                    <a:pt x="60958" y="338192"/>
                  </a:moveTo>
                  <a:lnTo>
                    <a:pt x="78738" y="181224"/>
                  </a:lnTo>
                </a:path>
                <a:path w="1257300" h="467995">
                  <a:moveTo>
                    <a:pt x="61466" y="338319"/>
                  </a:moveTo>
                  <a:lnTo>
                    <a:pt x="79245" y="181605"/>
                  </a:lnTo>
                </a:path>
                <a:path w="1257300" h="467995">
                  <a:moveTo>
                    <a:pt x="0" y="462141"/>
                  </a:moveTo>
                  <a:lnTo>
                    <a:pt x="0" y="467729"/>
                  </a:lnTo>
                </a:path>
                <a:path w="1257300" h="467995">
                  <a:moveTo>
                    <a:pt x="0" y="462141"/>
                  </a:moveTo>
                  <a:lnTo>
                    <a:pt x="0" y="467729"/>
                  </a:lnTo>
                </a:path>
                <a:path w="1257300" h="467995">
                  <a:moveTo>
                    <a:pt x="0" y="462141"/>
                  </a:moveTo>
                  <a:lnTo>
                    <a:pt x="16101" y="462141"/>
                  </a:lnTo>
                  <a:lnTo>
                    <a:pt x="16101" y="461616"/>
                  </a:lnTo>
                  <a:lnTo>
                    <a:pt x="0" y="461616"/>
                  </a:lnTo>
                  <a:lnTo>
                    <a:pt x="0" y="46214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 descr=""/>
            <p:cNvSpPr/>
            <p:nvPr/>
          </p:nvSpPr>
          <p:spPr>
            <a:xfrm>
              <a:off x="6772478" y="4905665"/>
              <a:ext cx="15240" cy="128270"/>
            </a:xfrm>
            <a:custGeom>
              <a:avLst/>
              <a:gdLst/>
              <a:ahLst/>
              <a:cxnLst/>
              <a:rect l="l" t="t" r="r" b="b"/>
              <a:pathLst>
                <a:path w="15240" h="128270">
                  <a:moveTo>
                    <a:pt x="15113" y="109448"/>
                  </a:moveTo>
                  <a:lnTo>
                    <a:pt x="0" y="109448"/>
                  </a:lnTo>
                  <a:lnTo>
                    <a:pt x="0" y="127863"/>
                  </a:lnTo>
                  <a:lnTo>
                    <a:pt x="15113" y="127863"/>
                  </a:lnTo>
                  <a:lnTo>
                    <a:pt x="15113" y="109448"/>
                  </a:lnTo>
                  <a:close/>
                </a:path>
                <a:path w="15240" h="128270">
                  <a:moveTo>
                    <a:pt x="15151" y="0"/>
                  </a:moveTo>
                  <a:lnTo>
                    <a:pt x="3175" y="0"/>
                  </a:lnTo>
                  <a:lnTo>
                    <a:pt x="3175" y="12674"/>
                  </a:lnTo>
                  <a:lnTo>
                    <a:pt x="15151" y="12674"/>
                  </a:lnTo>
                  <a:lnTo>
                    <a:pt x="15151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 descr=""/>
            <p:cNvSpPr/>
            <p:nvPr/>
          </p:nvSpPr>
          <p:spPr>
            <a:xfrm>
              <a:off x="6787895" y="4905564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171" y="67"/>
                  </a:moveTo>
                  <a:lnTo>
                    <a:pt x="-171" y="133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 descr=""/>
            <p:cNvSpPr/>
            <p:nvPr/>
          </p:nvSpPr>
          <p:spPr>
            <a:xfrm>
              <a:off x="6775703" y="4899468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668" y="67"/>
                  </a:moveTo>
                  <a:lnTo>
                    <a:pt x="-171" y="67"/>
                  </a:lnTo>
                  <a:lnTo>
                    <a:pt x="-171" y="12259"/>
                  </a:lnTo>
                  <a:lnTo>
                    <a:pt x="11668" y="12259"/>
                  </a:lnTo>
                  <a:lnTo>
                    <a:pt x="11668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 descr=""/>
            <p:cNvSpPr/>
            <p:nvPr/>
          </p:nvSpPr>
          <p:spPr>
            <a:xfrm>
              <a:off x="6775703" y="4905564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171" y="1337"/>
                  </a:moveTo>
                  <a:lnTo>
                    <a:pt x="-171" y="6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 descr=""/>
            <p:cNvSpPr/>
            <p:nvPr/>
          </p:nvSpPr>
          <p:spPr>
            <a:xfrm>
              <a:off x="6775703" y="4899468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668" y="67"/>
                  </a:moveTo>
                  <a:lnTo>
                    <a:pt x="-171" y="67"/>
                  </a:lnTo>
                  <a:lnTo>
                    <a:pt x="-171" y="12259"/>
                  </a:lnTo>
                  <a:lnTo>
                    <a:pt x="11668" y="12259"/>
                  </a:lnTo>
                  <a:lnTo>
                    <a:pt x="11668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 descr=""/>
            <p:cNvSpPr/>
            <p:nvPr/>
          </p:nvSpPr>
          <p:spPr>
            <a:xfrm>
              <a:off x="6832295" y="4890146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70" h="12700">
                  <a:moveTo>
                    <a:pt x="1143" y="0"/>
                  </a:moveTo>
                  <a:lnTo>
                    <a:pt x="635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635" y="12700"/>
                  </a:lnTo>
                  <a:lnTo>
                    <a:pt x="1143" y="1270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6772484" y="4904842"/>
              <a:ext cx="16510" cy="6985"/>
            </a:xfrm>
            <a:custGeom>
              <a:avLst/>
              <a:gdLst/>
              <a:ahLst/>
              <a:cxnLst/>
              <a:rect l="l" t="t" r="r" b="b"/>
              <a:pathLst>
                <a:path w="16509" h="6985">
                  <a:moveTo>
                    <a:pt x="0" y="535"/>
                  </a:moveTo>
                  <a:lnTo>
                    <a:pt x="0" y="6504"/>
                  </a:lnTo>
                </a:path>
                <a:path w="16509" h="6985">
                  <a:moveTo>
                    <a:pt x="0" y="535"/>
                  </a:moveTo>
                  <a:lnTo>
                    <a:pt x="15950" y="535"/>
                  </a:lnTo>
                  <a:lnTo>
                    <a:pt x="15950" y="0"/>
                  </a:lnTo>
                  <a:lnTo>
                    <a:pt x="0" y="0"/>
                  </a:lnTo>
                  <a:lnTo>
                    <a:pt x="0" y="535"/>
                  </a:lnTo>
                  <a:close/>
                </a:path>
                <a:path w="16509" h="6985">
                  <a:moveTo>
                    <a:pt x="0" y="535"/>
                  </a:moveTo>
                  <a:lnTo>
                    <a:pt x="0" y="650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 descr=""/>
            <p:cNvSpPr/>
            <p:nvPr/>
          </p:nvSpPr>
          <p:spPr>
            <a:xfrm>
              <a:off x="6772655" y="4905564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40" h="12700">
                  <a:moveTo>
                    <a:pt x="14950" y="67"/>
                  </a:moveTo>
                  <a:lnTo>
                    <a:pt x="-171" y="67"/>
                  </a:lnTo>
                  <a:lnTo>
                    <a:pt x="-171" y="12258"/>
                  </a:lnTo>
                  <a:lnTo>
                    <a:pt x="14950" y="12258"/>
                  </a:lnTo>
                  <a:lnTo>
                    <a:pt x="14950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 descr=""/>
            <p:cNvSpPr/>
            <p:nvPr/>
          </p:nvSpPr>
          <p:spPr>
            <a:xfrm>
              <a:off x="6787724" y="4667893"/>
              <a:ext cx="144780" cy="73660"/>
            </a:xfrm>
            <a:custGeom>
              <a:avLst/>
              <a:gdLst/>
              <a:ahLst/>
              <a:cxnLst/>
              <a:rect l="l" t="t" r="r" b="b"/>
              <a:pathLst>
                <a:path w="144779" h="73660">
                  <a:moveTo>
                    <a:pt x="62736" y="72769"/>
                  </a:moveTo>
                  <a:lnTo>
                    <a:pt x="126488" y="52576"/>
                  </a:lnTo>
                </a:path>
                <a:path w="144779" h="73660">
                  <a:moveTo>
                    <a:pt x="63244" y="73150"/>
                  </a:moveTo>
                  <a:lnTo>
                    <a:pt x="126488" y="53084"/>
                  </a:lnTo>
                </a:path>
                <a:path w="144779" h="73660">
                  <a:moveTo>
                    <a:pt x="10032" y="13588"/>
                  </a:moveTo>
                  <a:lnTo>
                    <a:pt x="144649" y="0"/>
                  </a:lnTo>
                </a:path>
                <a:path w="144779" h="73660">
                  <a:moveTo>
                    <a:pt x="9651" y="14096"/>
                  </a:moveTo>
                  <a:lnTo>
                    <a:pt x="8254" y="507"/>
                  </a:lnTo>
                </a:path>
                <a:path w="144779" h="73660">
                  <a:moveTo>
                    <a:pt x="8254" y="507"/>
                  </a:moveTo>
                  <a:lnTo>
                    <a:pt x="8762" y="380"/>
                  </a:lnTo>
                </a:path>
                <a:path w="144779" h="73660">
                  <a:moveTo>
                    <a:pt x="8762" y="380"/>
                  </a:moveTo>
                  <a:lnTo>
                    <a:pt x="10032" y="13588"/>
                  </a:lnTo>
                </a:path>
                <a:path w="144779" h="73660">
                  <a:moveTo>
                    <a:pt x="44321" y="72388"/>
                  </a:moveTo>
                  <a:lnTo>
                    <a:pt x="0" y="7238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 descr=""/>
            <p:cNvSpPr/>
            <p:nvPr/>
          </p:nvSpPr>
          <p:spPr>
            <a:xfrm>
              <a:off x="6775703" y="468610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179" y="72"/>
                  </a:moveTo>
                  <a:lnTo>
                    <a:pt x="-171" y="72"/>
                  </a:lnTo>
                  <a:lnTo>
                    <a:pt x="-171" y="12264"/>
                  </a:lnTo>
                  <a:lnTo>
                    <a:pt x="13179" y="12264"/>
                  </a:lnTo>
                  <a:lnTo>
                    <a:pt x="13179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 descr=""/>
            <p:cNvSpPr/>
            <p:nvPr/>
          </p:nvSpPr>
          <p:spPr>
            <a:xfrm>
              <a:off x="6775703" y="4692204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171" y="1342"/>
                  </a:moveTo>
                  <a:lnTo>
                    <a:pt x="-171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 descr=""/>
            <p:cNvSpPr/>
            <p:nvPr/>
          </p:nvSpPr>
          <p:spPr>
            <a:xfrm>
              <a:off x="6775703" y="4686108"/>
              <a:ext cx="12065" cy="13970"/>
            </a:xfrm>
            <a:custGeom>
              <a:avLst/>
              <a:gdLst/>
              <a:ahLst/>
              <a:cxnLst/>
              <a:rect l="l" t="t" r="r" b="b"/>
              <a:pathLst>
                <a:path w="12065" h="13970">
                  <a:moveTo>
                    <a:pt x="11795" y="72"/>
                  </a:moveTo>
                  <a:lnTo>
                    <a:pt x="-171" y="72"/>
                  </a:lnTo>
                  <a:lnTo>
                    <a:pt x="-171" y="13788"/>
                  </a:lnTo>
                  <a:lnTo>
                    <a:pt x="11795" y="13788"/>
                  </a:lnTo>
                  <a:lnTo>
                    <a:pt x="11795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 descr=""/>
            <p:cNvSpPr/>
            <p:nvPr/>
          </p:nvSpPr>
          <p:spPr>
            <a:xfrm>
              <a:off x="6807535" y="4641986"/>
              <a:ext cx="393065" cy="99060"/>
            </a:xfrm>
            <a:custGeom>
              <a:avLst/>
              <a:gdLst/>
              <a:ahLst/>
              <a:cxnLst/>
              <a:rect l="l" t="t" r="r" b="b"/>
              <a:pathLst>
                <a:path w="393065" h="99060">
                  <a:moveTo>
                    <a:pt x="44067" y="98676"/>
                  </a:moveTo>
                  <a:lnTo>
                    <a:pt x="43559" y="98295"/>
                  </a:lnTo>
                </a:path>
                <a:path w="393065" h="99060">
                  <a:moveTo>
                    <a:pt x="0" y="39749"/>
                  </a:moveTo>
                  <a:lnTo>
                    <a:pt x="4444" y="83309"/>
                  </a:lnTo>
                </a:path>
                <a:path w="393065" h="99060">
                  <a:moveTo>
                    <a:pt x="125091" y="26796"/>
                  </a:moveTo>
                  <a:lnTo>
                    <a:pt x="125218" y="27304"/>
                  </a:lnTo>
                </a:path>
                <a:path w="393065" h="99060">
                  <a:moveTo>
                    <a:pt x="125091" y="26796"/>
                  </a:moveTo>
                  <a:lnTo>
                    <a:pt x="125218" y="27304"/>
                  </a:lnTo>
                </a:path>
                <a:path w="393065" h="99060">
                  <a:moveTo>
                    <a:pt x="125091" y="26796"/>
                  </a:moveTo>
                  <a:lnTo>
                    <a:pt x="125218" y="27304"/>
                  </a:lnTo>
                </a:path>
                <a:path w="393065" h="99060">
                  <a:moveTo>
                    <a:pt x="393055" y="0"/>
                  </a:moveTo>
                  <a:lnTo>
                    <a:pt x="39254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8" name="object 438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964423" y="4541405"/>
              <a:ext cx="133907" cy="73075"/>
            </a:xfrm>
            <a:prstGeom prst="rect">
              <a:avLst/>
            </a:prstGeom>
          </p:spPr>
        </p:pic>
        <p:sp>
          <p:nvSpPr>
            <p:cNvPr id="439" name="object 439" descr=""/>
            <p:cNvSpPr/>
            <p:nvPr/>
          </p:nvSpPr>
          <p:spPr>
            <a:xfrm>
              <a:off x="6519506" y="4553596"/>
              <a:ext cx="1385570" cy="643255"/>
            </a:xfrm>
            <a:custGeom>
              <a:avLst/>
              <a:gdLst/>
              <a:ahLst/>
              <a:cxnLst/>
              <a:rect l="l" t="t" r="r" b="b"/>
              <a:pathLst>
                <a:path w="1385570" h="643254">
                  <a:moveTo>
                    <a:pt x="1248886" y="33908"/>
                  </a:moveTo>
                  <a:lnTo>
                    <a:pt x="924028" y="66292"/>
                  </a:lnTo>
                </a:path>
                <a:path w="1385570" h="643254">
                  <a:moveTo>
                    <a:pt x="898248" y="68832"/>
                  </a:moveTo>
                  <a:lnTo>
                    <a:pt x="798047" y="78865"/>
                  </a:lnTo>
                </a:path>
                <a:path w="1385570" h="643254">
                  <a:moveTo>
                    <a:pt x="772775" y="81404"/>
                  </a:moveTo>
                  <a:lnTo>
                    <a:pt x="609330" y="97787"/>
                  </a:lnTo>
                </a:path>
                <a:path w="1385570" h="643254">
                  <a:moveTo>
                    <a:pt x="583931" y="100327"/>
                  </a:moveTo>
                  <a:lnTo>
                    <a:pt x="420486" y="116583"/>
                  </a:lnTo>
                </a:path>
                <a:path w="1385570" h="643254">
                  <a:moveTo>
                    <a:pt x="395214" y="119122"/>
                  </a:moveTo>
                  <a:lnTo>
                    <a:pt x="288282" y="129790"/>
                  </a:lnTo>
                </a:path>
                <a:path w="1385570" h="643254">
                  <a:moveTo>
                    <a:pt x="269360" y="131695"/>
                  </a:moveTo>
                  <a:lnTo>
                    <a:pt x="162428" y="142363"/>
                  </a:lnTo>
                </a:path>
                <a:path w="1385570" h="643254">
                  <a:moveTo>
                    <a:pt x="143379" y="144268"/>
                  </a:moveTo>
                  <a:lnTo>
                    <a:pt x="36575" y="154936"/>
                  </a:lnTo>
                </a:path>
                <a:path w="1385570" h="643254">
                  <a:moveTo>
                    <a:pt x="1258665" y="30479"/>
                  </a:moveTo>
                  <a:lnTo>
                    <a:pt x="797793" y="76579"/>
                  </a:lnTo>
                </a:path>
                <a:path w="1385570" h="643254">
                  <a:moveTo>
                    <a:pt x="40511" y="194051"/>
                  </a:moveTo>
                  <a:lnTo>
                    <a:pt x="143379" y="183764"/>
                  </a:lnTo>
                </a:path>
                <a:path w="1385570" h="643254">
                  <a:moveTo>
                    <a:pt x="166365" y="181478"/>
                  </a:moveTo>
                  <a:lnTo>
                    <a:pt x="269360" y="171191"/>
                  </a:lnTo>
                </a:path>
                <a:path w="1385570" h="643254">
                  <a:moveTo>
                    <a:pt x="292219" y="168905"/>
                  </a:moveTo>
                  <a:lnTo>
                    <a:pt x="395214" y="158618"/>
                  </a:lnTo>
                </a:path>
                <a:path w="1385570" h="643254">
                  <a:moveTo>
                    <a:pt x="424423" y="155698"/>
                  </a:moveTo>
                  <a:lnTo>
                    <a:pt x="583931" y="139696"/>
                  </a:lnTo>
                </a:path>
                <a:path w="1385570" h="643254">
                  <a:moveTo>
                    <a:pt x="613140" y="136775"/>
                  </a:moveTo>
                  <a:lnTo>
                    <a:pt x="772775" y="120900"/>
                  </a:lnTo>
                </a:path>
                <a:path w="1385570" h="643254">
                  <a:moveTo>
                    <a:pt x="801984" y="117980"/>
                  </a:moveTo>
                  <a:lnTo>
                    <a:pt x="898121" y="108328"/>
                  </a:lnTo>
                </a:path>
                <a:path w="1385570" h="643254">
                  <a:moveTo>
                    <a:pt x="927838" y="105407"/>
                  </a:moveTo>
                  <a:lnTo>
                    <a:pt x="1252823" y="72896"/>
                  </a:lnTo>
                </a:path>
                <a:path w="1385570" h="643254">
                  <a:moveTo>
                    <a:pt x="40765" y="196337"/>
                  </a:moveTo>
                  <a:lnTo>
                    <a:pt x="143379" y="186177"/>
                  </a:lnTo>
                </a:path>
                <a:path w="1385570" h="643254">
                  <a:moveTo>
                    <a:pt x="292473" y="171191"/>
                  </a:moveTo>
                  <a:lnTo>
                    <a:pt x="395214" y="161031"/>
                  </a:lnTo>
                </a:path>
                <a:path w="1385570" h="643254">
                  <a:moveTo>
                    <a:pt x="424677" y="158111"/>
                  </a:moveTo>
                  <a:lnTo>
                    <a:pt x="583931" y="142109"/>
                  </a:lnTo>
                </a:path>
                <a:path w="1385570" h="643254">
                  <a:moveTo>
                    <a:pt x="613394" y="139188"/>
                  </a:moveTo>
                  <a:lnTo>
                    <a:pt x="772775" y="123313"/>
                  </a:lnTo>
                </a:path>
                <a:path w="1385570" h="643254">
                  <a:moveTo>
                    <a:pt x="802238" y="120392"/>
                  </a:moveTo>
                  <a:lnTo>
                    <a:pt x="898121" y="110741"/>
                  </a:lnTo>
                </a:path>
                <a:path w="1385570" h="643254">
                  <a:moveTo>
                    <a:pt x="928092" y="107693"/>
                  </a:moveTo>
                  <a:lnTo>
                    <a:pt x="1253077" y="75309"/>
                  </a:lnTo>
                </a:path>
                <a:path w="1385570" h="643254">
                  <a:moveTo>
                    <a:pt x="1028674" y="36575"/>
                  </a:moveTo>
                  <a:lnTo>
                    <a:pt x="0" y="138172"/>
                  </a:lnTo>
                </a:path>
                <a:path w="1385570" h="643254">
                  <a:moveTo>
                    <a:pt x="1375375" y="21716"/>
                  </a:moveTo>
                  <a:lnTo>
                    <a:pt x="924282" y="66673"/>
                  </a:lnTo>
                </a:path>
                <a:path w="1385570" h="643254">
                  <a:moveTo>
                    <a:pt x="898502" y="69213"/>
                  </a:moveTo>
                  <a:lnTo>
                    <a:pt x="798301" y="79245"/>
                  </a:lnTo>
                </a:path>
                <a:path w="1385570" h="643254">
                  <a:moveTo>
                    <a:pt x="773029" y="81785"/>
                  </a:moveTo>
                  <a:lnTo>
                    <a:pt x="609457" y="98168"/>
                  </a:lnTo>
                </a:path>
                <a:path w="1385570" h="643254">
                  <a:moveTo>
                    <a:pt x="584058" y="100708"/>
                  </a:moveTo>
                  <a:lnTo>
                    <a:pt x="420486" y="116964"/>
                  </a:lnTo>
                </a:path>
                <a:path w="1385570" h="643254">
                  <a:moveTo>
                    <a:pt x="395214" y="119503"/>
                  </a:moveTo>
                  <a:lnTo>
                    <a:pt x="288282" y="130171"/>
                  </a:lnTo>
                </a:path>
                <a:path w="1385570" h="643254">
                  <a:moveTo>
                    <a:pt x="269233" y="132076"/>
                  </a:moveTo>
                  <a:lnTo>
                    <a:pt x="162301" y="142744"/>
                  </a:lnTo>
                </a:path>
                <a:path w="1385570" h="643254">
                  <a:moveTo>
                    <a:pt x="1385280" y="18287"/>
                  </a:moveTo>
                  <a:lnTo>
                    <a:pt x="143252" y="142236"/>
                  </a:lnTo>
                </a:path>
                <a:path w="1385570" h="643254">
                  <a:moveTo>
                    <a:pt x="166238" y="181859"/>
                  </a:moveTo>
                  <a:lnTo>
                    <a:pt x="269233" y="171572"/>
                  </a:lnTo>
                </a:path>
                <a:path w="1385570" h="643254">
                  <a:moveTo>
                    <a:pt x="292219" y="169286"/>
                  </a:moveTo>
                  <a:lnTo>
                    <a:pt x="395214" y="158999"/>
                  </a:lnTo>
                </a:path>
                <a:path w="1385570" h="643254">
                  <a:moveTo>
                    <a:pt x="424423" y="156079"/>
                  </a:moveTo>
                  <a:lnTo>
                    <a:pt x="584058" y="140077"/>
                  </a:lnTo>
                </a:path>
                <a:path w="1385570" h="643254">
                  <a:moveTo>
                    <a:pt x="613267" y="137156"/>
                  </a:moveTo>
                  <a:lnTo>
                    <a:pt x="773029" y="121281"/>
                  </a:lnTo>
                </a:path>
                <a:path w="1385570" h="643254">
                  <a:moveTo>
                    <a:pt x="802238" y="118361"/>
                  </a:moveTo>
                  <a:lnTo>
                    <a:pt x="898502" y="108709"/>
                  </a:lnTo>
                </a:path>
                <a:path w="1385570" h="643254">
                  <a:moveTo>
                    <a:pt x="928219" y="105788"/>
                  </a:moveTo>
                  <a:lnTo>
                    <a:pt x="1379312" y="60704"/>
                  </a:lnTo>
                </a:path>
                <a:path w="1385570" h="643254">
                  <a:moveTo>
                    <a:pt x="166492" y="184145"/>
                  </a:moveTo>
                  <a:lnTo>
                    <a:pt x="269233" y="173985"/>
                  </a:lnTo>
                </a:path>
                <a:path w="1385570" h="643254">
                  <a:moveTo>
                    <a:pt x="292346" y="171572"/>
                  </a:moveTo>
                  <a:lnTo>
                    <a:pt x="395214" y="161412"/>
                  </a:lnTo>
                </a:path>
                <a:path w="1385570" h="643254">
                  <a:moveTo>
                    <a:pt x="424550" y="158491"/>
                  </a:moveTo>
                  <a:lnTo>
                    <a:pt x="584058" y="142490"/>
                  </a:lnTo>
                </a:path>
                <a:path w="1385570" h="643254">
                  <a:moveTo>
                    <a:pt x="613521" y="139569"/>
                  </a:moveTo>
                  <a:lnTo>
                    <a:pt x="773029" y="123694"/>
                  </a:lnTo>
                </a:path>
                <a:path w="1385570" h="643254">
                  <a:moveTo>
                    <a:pt x="802492" y="120646"/>
                  </a:moveTo>
                  <a:lnTo>
                    <a:pt x="898502" y="111122"/>
                  </a:lnTo>
                </a:path>
                <a:path w="1385570" h="643254">
                  <a:moveTo>
                    <a:pt x="928473" y="108074"/>
                  </a:moveTo>
                  <a:lnTo>
                    <a:pt x="1379566" y="63117"/>
                  </a:lnTo>
                </a:path>
                <a:path w="1385570" h="643254">
                  <a:moveTo>
                    <a:pt x="1385026" y="0"/>
                  </a:moveTo>
                  <a:lnTo>
                    <a:pt x="124964" y="126107"/>
                  </a:lnTo>
                </a:path>
                <a:path w="1385570" h="643254">
                  <a:moveTo>
                    <a:pt x="0" y="642730"/>
                  </a:moveTo>
                  <a:lnTo>
                    <a:pt x="0" y="138680"/>
                  </a:lnTo>
                </a:path>
                <a:path w="1385570" h="643254">
                  <a:moveTo>
                    <a:pt x="16763" y="641206"/>
                  </a:moveTo>
                  <a:lnTo>
                    <a:pt x="16763" y="15544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 descr=""/>
            <p:cNvSpPr/>
            <p:nvPr/>
          </p:nvSpPr>
          <p:spPr>
            <a:xfrm>
              <a:off x="6571487" y="4765356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946" y="70"/>
                  </a:moveTo>
                  <a:lnTo>
                    <a:pt x="-166" y="70"/>
                  </a:lnTo>
                  <a:lnTo>
                    <a:pt x="-166" y="429193"/>
                  </a:lnTo>
                  <a:lnTo>
                    <a:pt x="14946" y="429193"/>
                  </a:lnTo>
                  <a:lnTo>
                    <a:pt x="14946" y="7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 descr=""/>
            <p:cNvSpPr/>
            <p:nvPr/>
          </p:nvSpPr>
          <p:spPr>
            <a:xfrm>
              <a:off x="6536270" y="4680085"/>
              <a:ext cx="108585" cy="514984"/>
            </a:xfrm>
            <a:custGeom>
              <a:avLst/>
              <a:gdLst/>
              <a:ahLst/>
              <a:cxnLst/>
              <a:rect l="l" t="t" r="r" b="b"/>
              <a:pathLst>
                <a:path w="108584" h="514985">
                  <a:moveTo>
                    <a:pt x="2920" y="514717"/>
                  </a:moveTo>
                  <a:lnTo>
                    <a:pt x="2920" y="84706"/>
                  </a:lnTo>
                </a:path>
                <a:path w="108584" h="514985">
                  <a:moveTo>
                    <a:pt x="0" y="242182"/>
                  </a:moveTo>
                  <a:lnTo>
                    <a:pt x="0" y="38099"/>
                  </a:lnTo>
                </a:path>
                <a:path w="108584" h="514985">
                  <a:moveTo>
                    <a:pt x="44448" y="242182"/>
                  </a:moveTo>
                  <a:lnTo>
                    <a:pt x="61974" y="84960"/>
                  </a:lnTo>
                </a:path>
                <a:path w="108584" h="514985">
                  <a:moveTo>
                    <a:pt x="44956" y="242182"/>
                  </a:moveTo>
                  <a:lnTo>
                    <a:pt x="62482" y="85341"/>
                  </a:lnTo>
                </a:path>
                <a:path w="108584" h="514985">
                  <a:moveTo>
                    <a:pt x="108201" y="504050"/>
                  </a:moveTo>
                  <a:lnTo>
                    <a:pt x="108201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 descr=""/>
            <p:cNvSpPr/>
            <p:nvPr/>
          </p:nvSpPr>
          <p:spPr>
            <a:xfrm>
              <a:off x="6662750" y="4751386"/>
              <a:ext cx="43815" cy="433070"/>
            </a:xfrm>
            <a:custGeom>
              <a:avLst/>
              <a:gdLst/>
              <a:ahLst/>
              <a:cxnLst/>
              <a:rect l="l" t="t" r="r" b="b"/>
              <a:pathLst>
                <a:path w="43815" h="433070">
                  <a:moveTo>
                    <a:pt x="43815" y="0"/>
                  </a:moveTo>
                  <a:lnTo>
                    <a:pt x="41402" y="0"/>
                  </a:lnTo>
                  <a:lnTo>
                    <a:pt x="41402" y="171450"/>
                  </a:lnTo>
                  <a:lnTo>
                    <a:pt x="41402" y="421640"/>
                  </a:lnTo>
                  <a:lnTo>
                    <a:pt x="2413" y="421640"/>
                  </a:lnTo>
                  <a:lnTo>
                    <a:pt x="2413" y="171450"/>
                  </a:lnTo>
                  <a:lnTo>
                    <a:pt x="0" y="171450"/>
                  </a:lnTo>
                  <a:lnTo>
                    <a:pt x="0" y="421640"/>
                  </a:lnTo>
                  <a:lnTo>
                    <a:pt x="0" y="431800"/>
                  </a:lnTo>
                  <a:lnTo>
                    <a:pt x="12573" y="431800"/>
                  </a:lnTo>
                  <a:lnTo>
                    <a:pt x="12573" y="433070"/>
                  </a:lnTo>
                  <a:lnTo>
                    <a:pt x="31369" y="433070"/>
                  </a:lnTo>
                  <a:lnTo>
                    <a:pt x="31369" y="431800"/>
                  </a:lnTo>
                  <a:lnTo>
                    <a:pt x="43815" y="431800"/>
                  </a:lnTo>
                  <a:lnTo>
                    <a:pt x="43815" y="421640"/>
                  </a:lnTo>
                  <a:lnTo>
                    <a:pt x="43815" y="171450"/>
                  </a:lnTo>
                  <a:lnTo>
                    <a:pt x="43815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3" name="object 443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519671" y="4681609"/>
              <a:ext cx="268052" cy="490654"/>
            </a:xfrm>
            <a:prstGeom prst="rect">
              <a:avLst/>
            </a:prstGeom>
          </p:spPr>
        </p:pic>
        <p:sp>
          <p:nvSpPr>
            <p:cNvPr id="444" name="object 444" descr=""/>
            <p:cNvSpPr/>
            <p:nvPr/>
          </p:nvSpPr>
          <p:spPr>
            <a:xfrm>
              <a:off x="6548627" y="5195140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4" h="1904">
                  <a:moveTo>
                    <a:pt x="19473" y="60"/>
                  </a:moveTo>
                  <a:lnTo>
                    <a:pt x="-165" y="60"/>
                  </a:lnTo>
                  <a:lnTo>
                    <a:pt x="-165" y="1568"/>
                  </a:lnTo>
                  <a:lnTo>
                    <a:pt x="19473" y="1568"/>
                  </a:lnTo>
                  <a:lnTo>
                    <a:pt x="19473" y="6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 descr=""/>
            <p:cNvSpPr/>
            <p:nvPr/>
          </p:nvSpPr>
          <p:spPr>
            <a:xfrm>
              <a:off x="6662927" y="4695252"/>
              <a:ext cx="0" cy="487680"/>
            </a:xfrm>
            <a:custGeom>
              <a:avLst/>
              <a:gdLst/>
              <a:ahLst/>
              <a:cxnLst/>
              <a:rect l="l" t="t" r="r" b="b"/>
              <a:pathLst>
                <a:path w="0" h="487679">
                  <a:moveTo>
                    <a:pt x="-168" y="487359"/>
                  </a:moveTo>
                  <a:lnTo>
                    <a:pt x="-168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 descr=""/>
            <p:cNvSpPr/>
            <p:nvPr/>
          </p:nvSpPr>
          <p:spPr>
            <a:xfrm>
              <a:off x="6697979" y="4751640"/>
              <a:ext cx="15240" cy="431165"/>
            </a:xfrm>
            <a:custGeom>
              <a:avLst/>
              <a:gdLst/>
              <a:ahLst/>
              <a:cxnLst/>
              <a:rect l="l" t="t" r="r" b="b"/>
              <a:pathLst>
                <a:path w="15240" h="431164">
                  <a:moveTo>
                    <a:pt x="14943" y="71"/>
                  </a:moveTo>
                  <a:lnTo>
                    <a:pt x="-169" y="71"/>
                  </a:lnTo>
                  <a:lnTo>
                    <a:pt x="-169" y="430717"/>
                  </a:lnTo>
                  <a:lnTo>
                    <a:pt x="14943" y="430717"/>
                  </a:lnTo>
                  <a:lnTo>
                    <a:pt x="14943" y="7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 descr=""/>
            <p:cNvSpPr/>
            <p:nvPr/>
          </p:nvSpPr>
          <p:spPr>
            <a:xfrm>
              <a:off x="6645995" y="4705992"/>
              <a:ext cx="79375" cy="478155"/>
            </a:xfrm>
            <a:custGeom>
              <a:avLst/>
              <a:gdLst/>
              <a:ahLst/>
              <a:cxnLst/>
              <a:rect l="l" t="t" r="r" b="b"/>
              <a:pathLst>
                <a:path w="79375" h="478154">
                  <a:moveTo>
                    <a:pt x="18795" y="476872"/>
                  </a:moveTo>
                  <a:lnTo>
                    <a:pt x="18795" y="46607"/>
                  </a:lnTo>
                </a:path>
                <a:path w="79375" h="478154">
                  <a:moveTo>
                    <a:pt x="15874" y="204210"/>
                  </a:moveTo>
                  <a:lnTo>
                    <a:pt x="15874" y="0"/>
                  </a:lnTo>
                </a:path>
                <a:path w="79375" h="478154">
                  <a:moveTo>
                    <a:pt x="60958" y="204210"/>
                  </a:moveTo>
                  <a:lnTo>
                    <a:pt x="78738" y="46988"/>
                  </a:lnTo>
                </a:path>
                <a:path w="79375" h="478154">
                  <a:moveTo>
                    <a:pt x="61466" y="204210"/>
                  </a:moveTo>
                  <a:lnTo>
                    <a:pt x="79245" y="47369"/>
                  </a:lnTo>
                </a:path>
                <a:path w="79375" h="478154">
                  <a:moveTo>
                    <a:pt x="0" y="448806"/>
                  </a:moveTo>
                  <a:lnTo>
                    <a:pt x="0" y="454521"/>
                  </a:lnTo>
                </a:path>
                <a:path w="79375" h="478154">
                  <a:moveTo>
                    <a:pt x="0" y="448806"/>
                  </a:moveTo>
                  <a:lnTo>
                    <a:pt x="0" y="454521"/>
                  </a:lnTo>
                </a:path>
                <a:path w="79375" h="478154">
                  <a:moveTo>
                    <a:pt x="28955" y="478142"/>
                  </a:moveTo>
                  <a:lnTo>
                    <a:pt x="47750" y="478142"/>
                  </a:lnTo>
                </a:path>
                <a:path w="79375" h="478154">
                  <a:moveTo>
                    <a:pt x="28955" y="476872"/>
                  </a:moveTo>
                  <a:lnTo>
                    <a:pt x="28955" y="478142"/>
                  </a:lnTo>
                </a:path>
                <a:path w="79375" h="478154">
                  <a:moveTo>
                    <a:pt x="47750" y="476872"/>
                  </a:moveTo>
                  <a:lnTo>
                    <a:pt x="47750" y="478142"/>
                  </a:lnTo>
                </a:path>
                <a:path w="79375" h="478154">
                  <a:moveTo>
                    <a:pt x="0" y="448806"/>
                  </a:moveTo>
                  <a:lnTo>
                    <a:pt x="16104" y="448806"/>
                  </a:lnTo>
                  <a:lnTo>
                    <a:pt x="16104" y="448305"/>
                  </a:lnTo>
                  <a:lnTo>
                    <a:pt x="0" y="448305"/>
                  </a:lnTo>
                  <a:lnTo>
                    <a:pt x="0" y="448806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 descr=""/>
            <p:cNvSpPr/>
            <p:nvPr/>
          </p:nvSpPr>
          <p:spPr>
            <a:xfrm>
              <a:off x="6646163" y="5153976"/>
              <a:ext cx="17145" cy="12700"/>
            </a:xfrm>
            <a:custGeom>
              <a:avLst/>
              <a:gdLst/>
              <a:ahLst/>
              <a:cxnLst/>
              <a:rect l="l" t="t" r="r" b="b"/>
              <a:pathLst>
                <a:path w="17145" h="12700">
                  <a:moveTo>
                    <a:pt x="16467" y="61"/>
                  </a:moveTo>
                  <a:lnTo>
                    <a:pt x="-167" y="61"/>
                  </a:lnTo>
                  <a:lnTo>
                    <a:pt x="-167" y="12252"/>
                  </a:lnTo>
                  <a:lnTo>
                    <a:pt x="16467" y="12252"/>
                  </a:lnTo>
                  <a:lnTo>
                    <a:pt x="16467" y="6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 descr=""/>
            <p:cNvSpPr/>
            <p:nvPr/>
          </p:nvSpPr>
          <p:spPr>
            <a:xfrm>
              <a:off x="6519506" y="5166201"/>
              <a:ext cx="187325" cy="31115"/>
            </a:xfrm>
            <a:custGeom>
              <a:avLst/>
              <a:gdLst/>
              <a:ahLst/>
              <a:cxnLst/>
              <a:rect l="l" t="t" r="r" b="b"/>
              <a:pathLst>
                <a:path w="187325" h="31114">
                  <a:moveTo>
                    <a:pt x="142871" y="16156"/>
                  </a:moveTo>
                  <a:lnTo>
                    <a:pt x="187193" y="16156"/>
                  </a:lnTo>
                </a:path>
                <a:path w="187325" h="31114">
                  <a:moveTo>
                    <a:pt x="0" y="536"/>
                  </a:moveTo>
                  <a:lnTo>
                    <a:pt x="0" y="6377"/>
                  </a:lnTo>
                </a:path>
                <a:path w="187325" h="31114">
                  <a:moveTo>
                    <a:pt x="0" y="536"/>
                  </a:moveTo>
                  <a:lnTo>
                    <a:pt x="0" y="6377"/>
                  </a:lnTo>
                </a:path>
                <a:path w="187325" h="31114">
                  <a:moveTo>
                    <a:pt x="29082" y="30507"/>
                  </a:moveTo>
                  <a:lnTo>
                    <a:pt x="48004" y="30507"/>
                  </a:lnTo>
                </a:path>
                <a:path w="187325" h="31114">
                  <a:moveTo>
                    <a:pt x="29082" y="29237"/>
                  </a:moveTo>
                  <a:lnTo>
                    <a:pt x="29082" y="30507"/>
                  </a:lnTo>
                </a:path>
                <a:path w="187325" h="31114">
                  <a:moveTo>
                    <a:pt x="48004" y="29237"/>
                  </a:moveTo>
                  <a:lnTo>
                    <a:pt x="48004" y="30507"/>
                  </a:lnTo>
                </a:path>
                <a:path w="187325" h="31114">
                  <a:moveTo>
                    <a:pt x="0" y="536"/>
                  </a:moveTo>
                  <a:lnTo>
                    <a:pt x="16195" y="536"/>
                  </a:lnTo>
                  <a:lnTo>
                    <a:pt x="16195" y="0"/>
                  </a:lnTo>
                  <a:lnTo>
                    <a:pt x="0" y="0"/>
                  </a:lnTo>
                  <a:lnTo>
                    <a:pt x="0" y="536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 descr=""/>
            <p:cNvSpPr/>
            <p:nvPr/>
          </p:nvSpPr>
          <p:spPr>
            <a:xfrm>
              <a:off x="6519671" y="5160072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71" y="60"/>
                  </a:moveTo>
                  <a:lnTo>
                    <a:pt x="-164" y="60"/>
                  </a:lnTo>
                  <a:lnTo>
                    <a:pt x="-164" y="18348"/>
                  </a:lnTo>
                  <a:lnTo>
                    <a:pt x="16471" y="18348"/>
                  </a:lnTo>
                  <a:lnTo>
                    <a:pt x="16471" y="6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 descr=""/>
            <p:cNvSpPr/>
            <p:nvPr/>
          </p:nvSpPr>
          <p:spPr>
            <a:xfrm>
              <a:off x="6536270" y="5033675"/>
              <a:ext cx="127000" cy="161925"/>
            </a:xfrm>
            <a:custGeom>
              <a:avLst/>
              <a:gdLst/>
              <a:ahLst/>
              <a:cxnLst/>
              <a:rect l="l" t="t" r="r" b="b"/>
              <a:pathLst>
                <a:path w="127000" h="161925">
                  <a:moveTo>
                    <a:pt x="0" y="161381"/>
                  </a:moveTo>
                  <a:lnTo>
                    <a:pt x="44321" y="161381"/>
                  </a:lnTo>
                </a:path>
                <a:path w="127000" h="161925">
                  <a:moveTo>
                    <a:pt x="110233" y="476"/>
                  </a:moveTo>
                  <a:lnTo>
                    <a:pt x="110233" y="6064"/>
                  </a:lnTo>
                </a:path>
                <a:path w="127000" h="161925">
                  <a:moveTo>
                    <a:pt x="110233" y="476"/>
                  </a:moveTo>
                  <a:lnTo>
                    <a:pt x="110233" y="6064"/>
                  </a:lnTo>
                </a:path>
                <a:path w="127000" h="161925">
                  <a:moveTo>
                    <a:pt x="110233" y="476"/>
                  </a:moveTo>
                  <a:lnTo>
                    <a:pt x="126460" y="476"/>
                  </a:lnTo>
                  <a:lnTo>
                    <a:pt x="126460" y="0"/>
                  </a:lnTo>
                  <a:lnTo>
                    <a:pt x="110233" y="0"/>
                  </a:lnTo>
                  <a:lnTo>
                    <a:pt x="110233" y="476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 descr=""/>
            <p:cNvSpPr/>
            <p:nvPr/>
          </p:nvSpPr>
          <p:spPr>
            <a:xfrm>
              <a:off x="6646163" y="502748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68" y="64"/>
                  </a:moveTo>
                  <a:lnTo>
                    <a:pt x="-167" y="64"/>
                  </a:lnTo>
                  <a:lnTo>
                    <a:pt x="-167" y="18351"/>
                  </a:lnTo>
                  <a:lnTo>
                    <a:pt x="16468" y="18351"/>
                  </a:lnTo>
                  <a:lnTo>
                    <a:pt x="16468" y="6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 descr=""/>
            <p:cNvSpPr/>
            <p:nvPr/>
          </p:nvSpPr>
          <p:spPr>
            <a:xfrm>
              <a:off x="6519506" y="5045874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0" y="469"/>
                  </a:moveTo>
                  <a:lnTo>
                    <a:pt x="0" y="5930"/>
                  </a:lnTo>
                </a:path>
                <a:path w="16509" h="6350">
                  <a:moveTo>
                    <a:pt x="0" y="469"/>
                  </a:moveTo>
                  <a:lnTo>
                    <a:pt x="0" y="5930"/>
                  </a:lnTo>
                </a:path>
                <a:path w="16509" h="6350">
                  <a:moveTo>
                    <a:pt x="0" y="469"/>
                  </a:moveTo>
                  <a:lnTo>
                    <a:pt x="16378" y="469"/>
                  </a:lnTo>
                  <a:lnTo>
                    <a:pt x="16378" y="0"/>
                  </a:lnTo>
                  <a:lnTo>
                    <a:pt x="0" y="0"/>
                  </a:lnTo>
                  <a:lnTo>
                    <a:pt x="0" y="469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 descr=""/>
            <p:cNvSpPr/>
            <p:nvPr/>
          </p:nvSpPr>
          <p:spPr>
            <a:xfrm>
              <a:off x="6519671" y="503967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71" y="63"/>
                  </a:moveTo>
                  <a:lnTo>
                    <a:pt x="-164" y="63"/>
                  </a:lnTo>
                  <a:lnTo>
                    <a:pt x="-164" y="18351"/>
                  </a:lnTo>
                  <a:lnTo>
                    <a:pt x="16471" y="18351"/>
                  </a:lnTo>
                  <a:lnTo>
                    <a:pt x="16471" y="6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6645995" y="4917823"/>
              <a:ext cx="15240" cy="6350"/>
            </a:xfrm>
            <a:custGeom>
              <a:avLst/>
              <a:gdLst/>
              <a:ahLst/>
              <a:cxnLst/>
              <a:rect l="l" t="t" r="r" b="b"/>
              <a:pathLst>
                <a:path w="15240" h="6350">
                  <a:moveTo>
                    <a:pt x="3301" y="507"/>
                  </a:moveTo>
                  <a:lnTo>
                    <a:pt x="3301" y="0"/>
                  </a:lnTo>
                </a:path>
                <a:path w="15240" h="6350">
                  <a:moveTo>
                    <a:pt x="0" y="507"/>
                  </a:moveTo>
                  <a:lnTo>
                    <a:pt x="0" y="5968"/>
                  </a:lnTo>
                </a:path>
                <a:path w="15240" h="6350">
                  <a:moveTo>
                    <a:pt x="0" y="507"/>
                  </a:moveTo>
                  <a:lnTo>
                    <a:pt x="0" y="5968"/>
                  </a:lnTo>
                </a:path>
                <a:path w="15240" h="6350">
                  <a:moveTo>
                    <a:pt x="15112" y="0"/>
                  </a:moveTo>
                  <a:lnTo>
                    <a:pt x="15112" y="5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6649211" y="4911660"/>
              <a:ext cx="13335" cy="13970"/>
            </a:xfrm>
            <a:custGeom>
              <a:avLst/>
              <a:gdLst/>
              <a:ahLst/>
              <a:cxnLst/>
              <a:rect l="l" t="t" r="r" b="b"/>
              <a:pathLst>
                <a:path w="13334" h="13970">
                  <a:moveTo>
                    <a:pt x="13166" y="67"/>
                  </a:moveTo>
                  <a:lnTo>
                    <a:pt x="-168" y="67"/>
                  </a:lnTo>
                  <a:lnTo>
                    <a:pt x="-168" y="13655"/>
                  </a:lnTo>
                  <a:lnTo>
                    <a:pt x="13166" y="13655"/>
                  </a:lnTo>
                  <a:lnTo>
                    <a:pt x="13166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6646163" y="4917752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09" h="1270">
                  <a:moveTo>
                    <a:pt x="-167" y="1214"/>
                  </a:moveTo>
                  <a:lnTo>
                    <a:pt x="16212" y="1214"/>
                  </a:lnTo>
                  <a:lnTo>
                    <a:pt x="16212" y="67"/>
                  </a:lnTo>
                  <a:lnTo>
                    <a:pt x="-167" y="67"/>
                  </a:lnTo>
                  <a:lnTo>
                    <a:pt x="-167" y="121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6645986" y="4904129"/>
              <a:ext cx="17145" cy="26034"/>
            </a:xfrm>
            <a:custGeom>
              <a:avLst/>
              <a:gdLst/>
              <a:ahLst/>
              <a:cxnLst/>
              <a:rect l="l" t="t" r="r" b="b"/>
              <a:pathLst>
                <a:path w="17145" h="26035">
                  <a:moveTo>
                    <a:pt x="16637" y="13462"/>
                  </a:moveTo>
                  <a:lnTo>
                    <a:pt x="0" y="13462"/>
                  </a:lnTo>
                  <a:lnTo>
                    <a:pt x="0" y="25514"/>
                  </a:lnTo>
                  <a:lnTo>
                    <a:pt x="16637" y="25514"/>
                  </a:lnTo>
                  <a:lnTo>
                    <a:pt x="16637" y="13462"/>
                  </a:lnTo>
                  <a:close/>
                </a:path>
                <a:path w="17145" h="26035">
                  <a:moveTo>
                    <a:pt x="16649" y="0"/>
                  </a:moveTo>
                  <a:lnTo>
                    <a:pt x="16129" y="0"/>
                  </a:lnTo>
                  <a:lnTo>
                    <a:pt x="16129" y="12052"/>
                  </a:lnTo>
                  <a:lnTo>
                    <a:pt x="16649" y="12052"/>
                  </a:lnTo>
                  <a:lnTo>
                    <a:pt x="16649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6706946" y="4903862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70" h="12700">
                  <a:moveTo>
                    <a:pt x="1143" y="0"/>
                  </a:moveTo>
                  <a:lnTo>
                    <a:pt x="635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635" y="12700"/>
                  </a:lnTo>
                  <a:lnTo>
                    <a:pt x="1143" y="1270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6519506" y="4931031"/>
              <a:ext cx="15875" cy="6350"/>
            </a:xfrm>
            <a:custGeom>
              <a:avLst/>
              <a:gdLst/>
              <a:ahLst/>
              <a:cxnLst/>
              <a:rect l="l" t="t" r="r" b="b"/>
              <a:pathLst>
                <a:path w="15875" h="6350">
                  <a:moveTo>
                    <a:pt x="3428" y="507"/>
                  </a:moveTo>
                  <a:lnTo>
                    <a:pt x="3428" y="0"/>
                  </a:lnTo>
                </a:path>
                <a:path w="15875" h="6350">
                  <a:moveTo>
                    <a:pt x="0" y="507"/>
                  </a:moveTo>
                  <a:lnTo>
                    <a:pt x="0" y="6222"/>
                  </a:lnTo>
                </a:path>
                <a:path w="15875" h="6350">
                  <a:moveTo>
                    <a:pt x="0" y="507"/>
                  </a:moveTo>
                  <a:lnTo>
                    <a:pt x="0" y="6222"/>
                  </a:lnTo>
                </a:path>
                <a:path w="15875" h="6350">
                  <a:moveTo>
                    <a:pt x="15874" y="0"/>
                  </a:moveTo>
                  <a:lnTo>
                    <a:pt x="15874" y="5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6524243" y="4923852"/>
              <a:ext cx="12065" cy="13970"/>
            </a:xfrm>
            <a:custGeom>
              <a:avLst/>
              <a:gdLst/>
              <a:ahLst/>
              <a:cxnLst/>
              <a:rect l="l" t="t" r="r" b="b"/>
              <a:pathLst>
                <a:path w="12065" h="13970">
                  <a:moveTo>
                    <a:pt x="11645" y="66"/>
                  </a:moveTo>
                  <a:lnTo>
                    <a:pt x="-164" y="66"/>
                  </a:lnTo>
                  <a:lnTo>
                    <a:pt x="-164" y="13655"/>
                  </a:lnTo>
                  <a:lnTo>
                    <a:pt x="11645" y="13655"/>
                  </a:lnTo>
                  <a:lnTo>
                    <a:pt x="11645" y="6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 descr=""/>
            <p:cNvSpPr/>
            <p:nvPr/>
          </p:nvSpPr>
          <p:spPr>
            <a:xfrm>
              <a:off x="6519671" y="4929886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09" h="1270">
                  <a:moveTo>
                    <a:pt x="-164" y="1271"/>
                  </a:moveTo>
                  <a:lnTo>
                    <a:pt x="16214" y="1271"/>
                  </a:lnTo>
                  <a:lnTo>
                    <a:pt x="16214" y="66"/>
                  </a:lnTo>
                  <a:lnTo>
                    <a:pt x="-164" y="66"/>
                  </a:lnTo>
                  <a:lnTo>
                    <a:pt x="-164" y="127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 descr=""/>
            <p:cNvSpPr/>
            <p:nvPr/>
          </p:nvSpPr>
          <p:spPr>
            <a:xfrm>
              <a:off x="6519671" y="4916232"/>
              <a:ext cx="17145" cy="27305"/>
            </a:xfrm>
            <a:custGeom>
              <a:avLst/>
              <a:gdLst/>
              <a:ahLst/>
              <a:cxnLst/>
              <a:rect l="l" t="t" r="r" b="b"/>
              <a:pathLst>
                <a:path w="17145" h="27304">
                  <a:moveTo>
                    <a:pt x="16471" y="67"/>
                  </a:moveTo>
                  <a:lnTo>
                    <a:pt x="15963" y="67"/>
                  </a:lnTo>
                  <a:lnTo>
                    <a:pt x="15963" y="8702"/>
                  </a:lnTo>
                  <a:lnTo>
                    <a:pt x="-164" y="8702"/>
                  </a:lnTo>
                  <a:lnTo>
                    <a:pt x="-164" y="27117"/>
                  </a:lnTo>
                  <a:lnTo>
                    <a:pt x="16471" y="27117"/>
                  </a:lnTo>
                  <a:lnTo>
                    <a:pt x="16471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 descr=""/>
            <p:cNvSpPr/>
            <p:nvPr/>
          </p:nvSpPr>
          <p:spPr>
            <a:xfrm>
              <a:off x="6579819" y="4915927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70" h="12700">
                  <a:moveTo>
                    <a:pt x="1143" y="0"/>
                  </a:moveTo>
                  <a:lnTo>
                    <a:pt x="635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635" y="12700"/>
                  </a:lnTo>
                  <a:lnTo>
                    <a:pt x="1143" y="1270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 descr=""/>
            <p:cNvSpPr/>
            <p:nvPr/>
          </p:nvSpPr>
          <p:spPr>
            <a:xfrm>
              <a:off x="6554557" y="4680085"/>
              <a:ext cx="251460" cy="85725"/>
            </a:xfrm>
            <a:custGeom>
              <a:avLst/>
              <a:gdLst/>
              <a:ahLst/>
              <a:cxnLst/>
              <a:rect l="l" t="t" r="r" b="b"/>
              <a:pathLst>
                <a:path w="251459" h="85725">
                  <a:moveTo>
                    <a:pt x="117218" y="13461"/>
                  </a:moveTo>
                  <a:lnTo>
                    <a:pt x="251199" y="0"/>
                  </a:lnTo>
                </a:path>
                <a:path w="251459" h="85725">
                  <a:moveTo>
                    <a:pt x="169667" y="72134"/>
                  </a:moveTo>
                  <a:lnTo>
                    <a:pt x="233166" y="52195"/>
                  </a:lnTo>
                </a:path>
                <a:path w="251459" h="85725">
                  <a:moveTo>
                    <a:pt x="170048" y="72515"/>
                  </a:moveTo>
                  <a:lnTo>
                    <a:pt x="233166" y="52703"/>
                  </a:lnTo>
                </a:path>
                <a:path w="251459" h="85725">
                  <a:moveTo>
                    <a:pt x="0" y="25780"/>
                  </a:moveTo>
                  <a:lnTo>
                    <a:pt x="4444" y="69721"/>
                  </a:lnTo>
                </a:path>
                <a:path w="251459" h="85725">
                  <a:moveTo>
                    <a:pt x="125980" y="13080"/>
                  </a:moveTo>
                  <a:lnTo>
                    <a:pt x="130298" y="57021"/>
                  </a:lnTo>
                </a:path>
                <a:path w="251459" h="85725">
                  <a:moveTo>
                    <a:pt x="43686" y="84833"/>
                  </a:moveTo>
                  <a:lnTo>
                    <a:pt x="107185" y="64895"/>
                  </a:lnTo>
                </a:path>
                <a:path w="251459" h="85725">
                  <a:moveTo>
                    <a:pt x="44194" y="85214"/>
                  </a:moveTo>
                  <a:lnTo>
                    <a:pt x="107185" y="65530"/>
                  </a:lnTo>
                </a:path>
                <a:path w="251459" h="85725">
                  <a:moveTo>
                    <a:pt x="44194" y="85214"/>
                  </a:moveTo>
                  <a:lnTo>
                    <a:pt x="43686" y="84833"/>
                  </a:lnTo>
                </a:path>
                <a:path w="251459" h="85725">
                  <a:moveTo>
                    <a:pt x="170048" y="72515"/>
                  </a:moveTo>
                  <a:lnTo>
                    <a:pt x="169667" y="72134"/>
                  </a:lnTo>
                </a:path>
                <a:path w="251459" h="85725">
                  <a:moveTo>
                    <a:pt x="151253" y="71753"/>
                  </a:moveTo>
                  <a:lnTo>
                    <a:pt x="107185" y="7175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 descr=""/>
            <p:cNvSpPr/>
            <p:nvPr/>
          </p:nvSpPr>
          <p:spPr>
            <a:xfrm>
              <a:off x="6524243" y="471201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680" y="72"/>
                  </a:moveTo>
                  <a:lnTo>
                    <a:pt x="-164" y="72"/>
                  </a:lnTo>
                  <a:lnTo>
                    <a:pt x="-164" y="12263"/>
                  </a:lnTo>
                  <a:lnTo>
                    <a:pt x="11680" y="12263"/>
                  </a:lnTo>
                  <a:lnTo>
                    <a:pt x="11680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6524243" y="471811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164" y="1342"/>
                  </a:moveTo>
                  <a:lnTo>
                    <a:pt x="-164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6524243" y="471201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779" y="72"/>
                  </a:moveTo>
                  <a:lnTo>
                    <a:pt x="-164" y="72"/>
                  </a:lnTo>
                  <a:lnTo>
                    <a:pt x="-164" y="12263"/>
                  </a:lnTo>
                  <a:lnTo>
                    <a:pt x="11779" y="12263"/>
                  </a:lnTo>
                  <a:lnTo>
                    <a:pt x="11779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 descr=""/>
            <p:cNvSpPr/>
            <p:nvPr/>
          </p:nvSpPr>
          <p:spPr>
            <a:xfrm>
              <a:off x="6524078" y="4681609"/>
              <a:ext cx="156845" cy="83820"/>
            </a:xfrm>
            <a:custGeom>
              <a:avLst/>
              <a:gdLst/>
              <a:ahLst/>
              <a:cxnLst/>
              <a:rect l="l" t="t" r="r" b="b"/>
              <a:pathLst>
                <a:path w="156845" h="83820">
                  <a:moveTo>
                    <a:pt x="0" y="37083"/>
                  </a:moveTo>
                  <a:lnTo>
                    <a:pt x="0" y="36575"/>
                  </a:lnTo>
                </a:path>
                <a:path w="156845" h="83820">
                  <a:moveTo>
                    <a:pt x="56894" y="83309"/>
                  </a:moveTo>
                  <a:lnTo>
                    <a:pt x="12953" y="83309"/>
                  </a:lnTo>
                </a:path>
                <a:path w="156845" h="83820">
                  <a:moveTo>
                    <a:pt x="22859" y="25526"/>
                  </a:moveTo>
                  <a:lnTo>
                    <a:pt x="156587" y="12318"/>
                  </a:lnTo>
                </a:path>
                <a:path w="156845" h="83820">
                  <a:moveTo>
                    <a:pt x="146681" y="0"/>
                  </a:moveTo>
                  <a:lnTo>
                    <a:pt x="147189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 descr=""/>
            <p:cNvSpPr/>
            <p:nvPr/>
          </p:nvSpPr>
          <p:spPr>
            <a:xfrm>
              <a:off x="6649211" y="4698300"/>
              <a:ext cx="13335" cy="13970"/>
            </a:xfrm>
            <a:custGeom>
              <a:avLst/>
              <a:gdLst/>
              <a:ahLst/>
              <a:cxnLst/>
              <a:rect l="l" t="t" r="r" b="b"/>
              <a:pathLst>
                <a:path w="13334" h="13970">
                  <a:moveTo>
                    <a:pt x="13170" y="72"/>
                  </a:moveTo>
                  <a:lnTo>
                    <a:pt x="-168" y="72"/>
                  </a:lnTo>
                  <a:lnTo>
                    <a:pt x="-168" y="13788"/>
                  </a:lnTo>
                  <a:lnTo>
                    <a:pt x="13170" y="13788"/>
                  </a:lnTo>
                  <a:lnTo>
                    <a:pt x="13170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 descr=""/>
            <p:cNvSpPr/>
            <p:nvPr/>
          </p:nvSpPr>
          <p:spPr>
            <a:xfrm>
              <a:off x="6649211" y="4704396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168" y="1215"/>
                  </a:moveTo>
                  <a:lnTo>
                    <a:pt x="-168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2" name="object 472" descr=""/>
            <p:cNvSpPr/>
            <p:nvPr/>
          </p:nvSpPr>
          <p:spPr>
            <a:xfrm>
              <a:off x="6649211" y="469982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280" y="72"/>
                  </a:moveTo>
                  <a:lnTo>
                    <a:pt x="-168" y="72"/>
                  </a:lnTo>
                  <a:lnTo>
                    <a:pt x="-168" y="12264"/>
                  </a:lnTo>
                  <a:lnTo>
                    <a:pt x="13280" y="12264"/>
                  </a:lnTo>
                  <a:lnTo>
                    <a:pt x="13280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3" name="object 473" descr=""/>
            <p:cNvSpPr/>
            <p:nvPr/>
          </p:nvSpPr>
          <p:spPr>
            <a:xfrm>
              <a:off x="6543890" y="4541404"/>
              <a:ext cx="2242820" cy="579120"/>
            </a:xfrm>
            <a:custGeom>
              <a:avLst/>
              <a:gdLst/>
              <a:ahLst/>
              <a:cxnLst/>
              <a:rect l="l" t="t" r="r" b="b"/>
              <a:pathLst>
                <a:path w="2242820" h="579120">
                  <a:moveTo>
                    <a:pt x="104772" y="164333"/>
                  </a:moveTo>
                  <a:lnTo>
                    <a:pt x="104772" y="163825"/>
                  </a:lnTo>
                </a:path>
                <a:path w="2242820" h="579120">
                  <a:moveTo>
                    <a:pt x="127250" y="153285"/>
                  </a:moveTo>
                  <a:lnTo>
                    <a:pt x="125980" y="139823"/>
                  </a:lnTo>
                </a:path>
                <a:path w="2242820" h="579120">
                  <a:moveTo>
                    <a:pt x="126488" y="139823"/>
                  </a:moveTo>
                  <a:lnTo>
                    <a:pt x="127758" y="152650"/>
                  </a:lnTo>
                </a:path>
                <a:path w="2242820" h="579120">
                  <a:moveTo>
                    <a:pt x="0" y="152523"/>
                  </a:moveTo>
                  <a:lnTo>
                    <a:pt x="507" y="152396"/>
                  </a:lnTo>
                </a:path>
                <a:path w="2242820" h="579120">
                  <a:moveTo>
                    <a:pt x="1396" y="165984"/>
                  </a:moveTo>
                  <a:lnTo>
                    <a:pt x="0" y="152523"/>
                  </a:lnTo>
                </a:path>
                <a:path w="2242820" h="579120">
                  <a:moveTo>
                    <a:pt x="507" y="152396"/>
                  </a:moveTo>
                  <a:lnTo>
                    <a:pt x="1777" y="165349"/>
                  </a:lnTo>
                </a:path>
                <a:path w="2242820" h="579120">
                  <a:moveTo>
                    <a:pt x="583677" y="107566"/>
                  </a:moveTo>
                  <a:lnTo>
                    <a:pt x="588122" y="151634"/>
                  </a:lnTo>
                </a:path>
                <a:path w="2242820" h="579120">
                  <a:moveTo>
                    <a:pt x="2198822" y="89151"/>
                  </a:moveTo>
                  <a:lnTo>
                    <a:pt x="1485735" y="18287"/>
                  </a:lnTo>
                </a:path>
                <a:path w="2242820" h="579120">
                  <a:moveTo>
                    <a:pt x="2242763" y="75563"/>
                  </a:moveTo>
                  <a:lnTo>
                    <a:pt x="1485862" y="0"/>
                  </a:lnTo>
                </a:path>
                <a:path w="2242820" h="579120">
                  <a:moveTo>
                    <a:pt x="2198949" y="90802"/>
                  </a:moveTo>
                  <a:lnTo>
                    <a:pt x="2098494" y="80769"/>
                  </a:lnTo>
                </a:path>
                <a:path w="2242820" h="579120">
                  <a:moveTo>
                    <a:pt x="2195012" y="129663"/>
                  </a:moveTo>
                  <a:lnTo>
                    <a:pt x="2098494" y="120138"/>
                  </a:lnTo>
                </a:path>
                <a:path w="2242820" h="579120">
                  <a:moveTo>
                    <a:pt x="2194758" y="132076"/>
                  </a:moveTo>
                  <a:lnTo>
                    <a:pt x="2098494" y="122424"/>
                  </a:lnTo>
                </a:path>
                <a:path w="2242820" h="579120">
                  <a:moveTo>
                    <a:pt x="2241747" y="578724"/>
                  </a:moveTo>
                  <a:lnTo>
                    <a:pt x="2241747" y="7467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 descr=""/>
            <p:cNvSpPr/>
            <p:nvPr/>
          </p:nvSpPr>
          <p:spPr>
            <a:xfrm>
              <a:off x="8624087" y="4616080"/>
              <a:ext cx="150495" cy="504190"/>
            </a:xfrm>
            <a:custGeom>
              <a:avLst/>
              <a:gdLst/>
              <a:ahLst/>
              <a:cxnLst/>
              <a:rect l="l" t="t" r="r" b="b"/>
              <a:pathLst>
                <a:path w="150495" h="504189">
                  <a:moveTo>
                    <a:pt x="136652" y="16002"/>
                  </a:moveTo>
                  <a:lnTo>
                    <a:pt x="136271" y="15963"/>
                  </a:lnTo>
                  <a:lnTo>
                    <a:pt x="136652" y="16002"/>
                  </a:lnTo>
                  <a:close/>
                </a:path>
                <a:path w="150495" h="504189">
                  <a:moveTo>
                    <a:pt x="138303" y="0"/>
                  </a:moveTo>
                  <a:lnTo>
                    <a:pt x="137795" y="0"/>
                  </a:lnTo>
                  <a:lnTo>
                    <a:pt x="137541" y="2413"/>
                  </a:lnTo>
                  <a:lnTo>
                    <a:pt x="0" y="2413"/>
                  </a:lnTo>
                  <a:lnTo>
                    <a:pt x="0" y="2921"/>
                  </a:lnTo>
                  <a:lnTo>
                    <a:pt x="4953" y="2921"/>
                  </a:lnTo>
                  <a:lnTo>
                    <a:pt x="136271" y="15963"/>
                  </a:lnTo>
                  <a:lnTo>
                    <a:pt x="137541" y="2921"/>
                  </a:lnTo>
                  <a:lnTo>
                    <a:pt x="138049" y="2921"/>
                  </a:lnTo>
                  <a:lnTo>
                    <a:pt x="138303" y="0"/>
                  </a:lnTo>
                  <a:close/>
                </a:path>
                <a:path w="150495" h="504189">
                  <a:moveTo>
                    <a:pt x="150495" y="66725"/>
                  </a:moveTo>
                  <a:lnTo>
                    <a:pt x="144907" y="66725"/>
                  </a:lnTo>
                  <a:lnTo>
                    <a:pt x="144907" y="27355"/>
                  </a:lnTo>
                  <a:lnTo>
                    <a:pt x="144907" y="17195"/>
                  </a:lnTo>
                  <a:lnTo>
                    <a:pt x="144399" y="17195"/>
                  </a:lnTo>
                  <a:lnTo>
                    <a:pt x="144399" y="27355"/>
                  </a:lnTo>
                  <a:lnTo>
                    <a:pt x="144399" y="66725"/>
                  </a:lnTo>
                  <a:lnTo>
                    <a:pt x="137922" y="66725"/>
                  </a:lnTo>
                  <a:lnTo>
                    <a:pt x="137922" y="73075"/>
                  </a:lnTo>
                  <a:lnTo>
                    <a:pt x="135636" y="73075"/>
                  </a:lnTo>
                  <a:lnTo>
                    <a:pt x="135636" y="74345"/>
                  </a:lnTo>
                  <a:lnTo>
                    <a:pt x="109347" y="74345"/>
                  </a:lnTo>
                  <a:lnTo>
                    <a:pt x="109347" y="73406"/>
                  </a:lnTo>
                  <a:lnTo>
                    <a:pt x="94488" y="73406"/>
                  </a:lnTo>
                  <a:lnTo>
                    <a:pt x="94488" y="502907"/>
                  </a:lnTo>
                  <a:lnTo>
                    <a:pt x="109347" y="502907"/>
                  </a:lnTo>
                  <a:lnTo>
                    <a:pt x="109347" y="502335"/>
                  </a:lnTo>
                  <a:lnTo>
                    <a:pt x="112776" y="502335"/>
                  </a:lnTo>
                  <a:lnTo>
                    <a:pt x="112776" y="503605"/>
                  </a:lnTo>
                  <a:lnTo>
                    <a:pt x="131826" y="503605"/>
                  </a:lnTo>
                  <a:lnTo>
                    <a:pt x="131826" y="502335"/>
                  </a:lnTo>
                  <a:lnTo>
                    <a:pt x="135636" y="502335"/>
                  </a:lnTo>
                  <a:lnTo>
                    <a:pt x="144399" y="502335"/>
                  </a:lnTo>
                  <a:lnTo>
                    <a:pt x="150495" y="502335"/>
                  </a:lnTo>
                  <a:lnTo>
                    <a:pt x="150495" y="73075"/>
                  </a:lnTo>
                  <a:lnTo>
                    <a:pt x="150495" y="6672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 descr=""/>
            <p:cNvSpPr/>
            <p:nvPr/>
          </p:nvSpPr>
          <p:spPr>
            <a:xfrm>
              <a:off x="8724679" y="5118986"/>
              <a:ext cx="43815" cy="1270"/>
            </a:xfrm>
            <a:custGeom>
              <a:avLst/>
              <a:gdLst/>
              <a:ahLst/>
              <a:cxnLst/>
              <a:rect l="l" t="t" r="r" b="b"/>
              <a:pathLst>
                <a:path w="43815" h="1270">
                  <a:moveTo>
                    <a:pt x="43813" y="0"/>
                  </a:moveTo>
                  <a:lnTo>
                    <a:pt x="0" y="0"/>
                  </a:lnTo>
                </a:path>
                <a:path w="43815" h="1270">
                  <a:moveTo>
                    <a:pt x="31368" y="1015"/>
                  </a:moveTo>
                  <a:lnTo>
                    <a:pt x="12572" y="1015"/>
                  </a:lnTo>
                </a:path>
                <a:path w="43815" h="1270">
                  <a:moveTo>
                    <a:pt x="31368" y="0"/>
                  </a:moveTo>
                  <a:lnTo>
                    <a:pt x="31368" y="1015"/>
                  </a:lnTo>
                </a:path>
                <a:path w="43815" h="1270">
                  <a:moveTo>
                    <a:pt x="12572" y="0"/>
                  </a:moveTo>
                  <a:lnTo>
                    <a:pt x="12572" y="101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6" name="object 476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619743" y="4611507"/>
              <a:ext cx="170465" cy="240717"/>
            </a:xfrm>
            <a:prstGeom prst="rect">
              <a:avLst/>
            </a:prstGeom>
          </p:spPr>
        </p:pic>
        <p:sp>
          <p:nvSpPr>
            <p:cNvPr id="477" name="object 477" descr=""/>
            <p:cNvSpPr/>
            <p:nvPr/>
          </p:nvSpPr>
          <p:spPr>
            <a:xfrm>
              <a:off x="8029752" y="4541404"/>
              <a:ext cx="631190" cy="567055"/>
            </a:xfrm>
            <a:custGeom>
              <a:avLst/>
              <a:gdLst/>
              <a:ahLst/>
              <a:cxnLst/>
              <a:rect l="l" t="t" r="r" b="b"/>
              <a:pathLst>
                <a:path w="631190" h="567054">
                  <a:moveTo>
                    <a:pt x="630793" y="63498"/>
                  </a:moveTo>
                  <a:lnTo>
                    <a:pt x="0" y="0"/>
                  </a:lnTo>
                </a:path>
                <a:path w="631190" h="567054">
                  <a:moveTo>
                    <a:pt x="612505" y="78484"/>
                  </a:moveTo>
                  <a:lnTo>
                    <a:pt x="467856" y="64006"/>
                  </a:lnTo>
                </a:path>
                <a:path w="631190" h="567054">
                  <a:moveTo>
                    <a:pt x="599297" y="566786"/>
                  </a:moveTo>
                  <a:lnTo>
                    <a:pt x="580502" y="566786"/>
                  </a:lnTo>
                </a:path>
                <a:path w="631190" h="567054">
                  <a:moveTo>
                    <a:pt x="611997" y="565516"/>
                  </a:moveTo>
                  <a:lnTo>
                    <a:pt x="567802" y="56551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8636507" y="4620551"/>
              <a:ext cx="12700" cy="214629"/>
            </a:xfrm>
            <a:custGeom>
              <a:avLst/>
              <a:gdLst/>
              <a:ahLst/>
              <a:cxnLst/>
              <a:rect l="l" t="t" r="r" b="b"/>
              <a:pathLst>
                <a:path w="12700" h="214629">
                  <a:moveTo>
                    <a:pt x="11973" y="74"/>
                  </a:moveTo>
                  <a:lnTo>
                    <a:pt x="-218" y="74"/>
                  </a:lnTo>
                  <a:lnTo>
                    <a:pt x="-218" y="214470"/>
                  </a:lnTo>
                  <a:lnTo>
                    <a:pt x="11973" y="214470"/>
                  </a:lnTo>
                  <a:lnTo>
                    <a:pt x="11973" y="7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8660891" y="4603812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w="0" h="504189">
                  <a:moveTo>
                    <a:pt x="-218" y="504252"/>
                  </a:moveTo>
                  <a:lnTo>
                    <a:pt x="-218" y="7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8029752" y="4559692"/>
              <a:ext cx="755650" cy="548640"/>
            </a:xfrm>
            <a:custGeom>
              <a:avLst/>
              <a:gdLst/>
              <a:ahLst/>
              <a:cxnLst/>
              <a:rect l="l" t="t" r="r" b="b"/>
              <a:pathLst>
                <a:path w="755650" h="548639">
                  <a:moveTo>
                    <a:pt x="210680" y="4445"/>
                  </a:moveTo>
                  <a:lnTo>
                    <a:pt x="210172" y="4445"/>
                  </a:lnTo>
                  <a:lnTo>
                    <a:pt x="204584" y="3810"/>
                  </a:lnTo>
                  <a:lnTo>
                    <a:pt x="39738" y="3810"/>
                  </a:lnTo>
                  <a:lnTo>
                    <a:pt x="202933" y="20066"/>
                  </a:lnTo>
                  <a:lnTo>
                    <a:pt x="206616" y="20447"/>
                  </a:lnTo>
                  <a:lnTo>
                    <a:pt x="209156" y="20447"/>
                  </a:lnTo>
                  <a:lnTo>
                    <a:pt x="210680" y="4445"/>
                  </a:lnTo>
                  <a:close/>
                </a:path>
                <a:path w="755650" h="548639">
                  <a:moveTo>
                    <a:pt x="387083" y="22098"/>
                  </a:moveTo>
                  <a:lnTo>
                    <a:pt x="380987" y="21463"/>
                  </a:lnTo>
                  <a:lnTo>
                    <a:pt x="216268" y="21463"/>
                  </a:lnTo>
                  <a:lnTo>
                    <a:pt x="382892" y="38100"/>
                  </a:lnTo>
                  <a:lnTo>
                    <a:pt x="385559" y="38100"/>
                  </a:lnTo>
                  <a:lnTo>
                    <a:pt x="387083" y="22098"/>
                  </a:lnTo>
                  <a:close/>
                </a:path>
                <a:path w="755650" h="548639">
                  <a:moveTo>
                    <a:pt x="713968" y="70612"/>
                  </a:moveTo>
                  <a:lnTo>
                    <a:pt x="708888" y="70612"/>
                  </a:lnTo>
                  <a:lnTo>
                    <a:pt x="619988" y="61747"/>
                  </a:lnTo>
                  <a:lnTo>
                    <a:pt x="619988" y="59613"/>
                  </a:lnTo>
                  <a:lnTo>
                    <a:pt x="606526" y="59613"/>
                  </a:lnTo>
                  <a:lnTo>
                    <a:pt x="606526" y="59969"/>
                  </a:lnTo>
                  <a:lnTo>
                    <a:pt x="605129" y="59817"/>
                  </a:lnTo>
                  <a:lnTo>
                    <a:pt x="605256" y="58674"/>
                  </a:lnTo>
                  <a:lnTo>
                    <a:pt x="605307" y="58166"/>
                  </a:lnTo>
                  <a:lnTo>
                    <a:pt x="606780" y="43815"/>
                  </a:lnTo>
                  <a:lnTo>
                    <a:pt x="440296" y="43815"/>
                  </a:lnTo>
                  <a:lnTo>
                    <a:pt x="587730" y="58547"/>
                  </a:lnTo>
                  <a:lnTo>
                    <a:pt x="588873" y="58674"/>
                  </a:lnTo>
                  <a:lnTo>
                    <a:pt x="587730" y="58674"/>
                  </a:lnTo>
                  <a:lnTo>
                    <a:pt x="1143" y="0"/>
                  </a:lnTo>
                  <a:lnTo>
                    <a:pt x="0" y="0"/>
                  </a:lnTo>
                  <a:lnTo>
                    <a:pt x="33642" y="3302"/>
                  </a:lnTo>
                  <a:lnTo>
                    <a:pt x="9779" y="3302"/>
                  </a:lnTo>
                  <a:lnTo>
                    <a:pt x="401434" y="42418"/>
                  </a:lnTo>
                  <a:lnTo>
                    <a:pt x="5842" y="42418"/>
                  </a:lnTo>
                  <a:lnTo>
                    <a:pt x="488048" y="90551"/>
                  </a:lnTo>
                  <a:lnTo>
                    <a:pt x="464172" y="90551"/>
                  </a:lnTo>
                  <a:lnTo>
                    <a:pt x="583412" y="102489"/>
                  </a:lnTo>
                  <a:lnTo>
                    <a:pt x="583539" y="100076"/>
                  </a:lnTo>
                  <a:lnTo>
                    <a:pt x="606526" y="100076"/>
                  </a:lnTo>
                  <a:lnTo>
                    <a:pt x="606526" y="110413"/>
                  </a:lnTo>
                  <a:lnTo>
                    <a:pt x="606018" y="110413"/>
                  </a:lnTo>
                  <a:lnTo>
                    <a:pt x="606018" y="116763"/>
                  </a:lnTo>
                  <a:lnTo>
                    <a:pt x="603478" y="116763"/>
                  </a:lnTo>
                  <a:lnTo>
                    <a:pt x="603478" y="117729"/>
                  </a:lnTo>
                  <a:lnTo>
                    <a:pt x="568680" y="117729"/>
                  </a:lnTo>
                  <a:lnTo>
                    <a:pt x="568680" y="275082"/>
                  </a:lnTo>
                  <a:lnTo>
                    <a:pt x="568045" y="275082"/>
                  </a:lnTo>
                  <a:lnTo>
                    <a:pt x="567664" y="275336"/>
                  </a:lnTo>
                  <a:lnTo>
                    <a:pt x="568680" y="275336"/>
                  </a:lnTo>
                  <a:lnTo>
                    <a:pt x="568680" y="547230"/>
                  </a:lnTo>
                  <a:lnTo>
                    <a:pt x="581380" y="547230"/>
                  </a:lnTo>
                  <a:lnTo>
                    <a:pt x="581380" y="548500"/>
                  </a:lnTo>
                  <a:lnTo>
                    <a:pt x="600303" y="548500"/>
                  </a:lnTo>
                  <a:lnTo>
                    <a:pt x="600303" y="547230"/>
                  </a:lnTo>
                  <a:lnTo>
                    <a:pt x="612876" y="547230"/>
                  </a:lnTo>
                  <a:lnTo>
                    <a:pt x="612876" y="546023"/>
                  </a:lnTo>
                  <a:lnTo>
                    <a:pt x="619480" y="546023"/>
                  </a:lnTo>
                  <a:lnTo>
                    <a:pt x="619480" y="524878"/>
                  </a:lnTo>
                  <a:lnTo>
                    <a:pt x="629259" y="524878"/>
                  </a:lnTo>
                  <a:lnTo>
                    <a:pt x="629259" y="518655"/>
                  </a:lnTo>
                  <a:lnTo>
                    <a:pt x="619480" y="518655"/>
                  </a:lnTo>
                  <a:lnTo>
                    <a:pt x="619480" y="404495"/>
                  </a:lnTo>
                  <a:lnTo>
                    <a:pt x="629259" y="404495"/>
                  </a:lnTo>
                  <a:lnTo>
                    <a:pt x="629259" y="398272"/>
                  </a:lnTo>
                  <a:lnTo>
                    <a:pt x="619480" y="398272"/>
                  </a:lnTo>
                  <a:lnTo>
                    <a:pt x="619480" y="289306"/>
                  </a:lnTo>
                  <a:lnTo>
                    <a:pt x="629259" y="289306"/>
                  </a:lnTo>
                  <a:lnTo>
                    <a:pt x="629259" y="283083"/>
                  </a:lnTo>
                  <a:lnTo>
                    <a:pt x="619480" y="283083"/>
                  </a:lnTo>
                  <a:lnTo>
                    <a:pt x="619480" y="274243"/>
                  </a:lnTo>
                  <a:lnTo>
                    <a:pt x="619988" y="274243"/>
                  </a:lnTo>
                  <a:lnTo>
                    <a:pt x="619988" y="116763"/>
                  </a:lnTo>
                  <a:lnTo>
                    <a:pt x="619988" y="114935"/>
                  </a:lnTo>
                  <a:lnTo>
                    <a:pt x="709523" y="114935"/>
                  </a:lnTo>
                  <a:lnTo>
                    <a:pt x="710996" y="100076"/>
                  </a:lnTo>
                  <a:lnTo>
                    <a:pt x="713841" y="71247"/>
                  </a:lnTo>
                  <a:lnTo>
                    <a:pt x="713968" y="70612"/>
                  </a:lnTo>
                  <a:close/>
                </a:path>
                <a:path w="755650" h="548639">
                  <a:moveTo>
                    <a:pt x="755383" y="531215"/>
                  </a:moveTo>
                  <a:lnTo>
                    <a:pt x="739241" y="531215"/>
                  </a:lnTo>
                  <a:lnTo>
                    <a:pt x="739241" y="531736"/>
                  </a:lnTo>
                  <a:lnTo>
                    <a:pt x="755383" y="531736"/>
                  </a:lnTo>
                  <a:lnTo>
                    <a:pt x="755383" y="531215"/>
                  </a:lnTo>
                  <a:close/>
                </a:path>
                <a:path w="755650" h="548639">
                  <a:moveTo>
                    <a:pt x="755383" y="410756"/>
                  </a:moveTo>
                  <a:lnTo>
                    <a:pt x="739241" y="410756"/>
                  </a:lnTo>
                  <a:lnTo>
                    <a:pt x="739241" y="411226"/>
                  </a:lnTo>
                  <a:lnTo>
                    <a:pt x="755383" y="411226"/>
                  </a:lnTo>
                  <a:lnTo>
                    <a:pt x="755383" y="410756"/>
                  </a:lnTo>
                  <a:close/>
                </a:path>
                <a:path w="755650" h="548639">
                  <a:moveTo>
                    <a:pt x="755383" y="295516"/>
                  </a:moveTo>
                  <a:lnTo>
                    <a:pt x="739241" y="295516"/>
                  </a:lnTo>
                  <a:lnTo>
                    <a:pt x="739241" y="296037"/>
                  </a:lnTo>
                  <a:lnTo>
                    <a:pt x="755383" y="296037"/>
                  </a:lnTo>
                  <a:lnTo>
                    <a:pt x="755383" y="29551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 descr=""/>
            <p:cNvSpPr/>
            <p:nvPr/>
          </p:nvSpPr>
          <p:spPr>
            <a:xfrm>
              <a:off x="8630193" y="4602363"/>
              <a:ext cx="29209" cy="506095"/>
            </a:xfrm>
            <a:custGeom>
              <a:avLst/>
              <a:gdLst/>
              <a:ahLst/>
              <a:cxnLst/>
              <a:rect l="l" t="t" r="r" b="b"/>
              <a:pathLst>
                <a:path w="29209" h="506095">
                  <a:moveTo>
                    <a:pt x="0" y="504431"/>
                  </a:moveTo>
                  <a:lnTo>
                    <a:pt x="0" y="505701"/>
                  </a:lnTo>
                </a:path>
                <a:path w="29209" h="506095">
                  <a:moveTo>
                    <a:pt x="12445" y="231769"/>
                  </a:moveTo>
                  <a:lnTo>
                    <a:pt x="12953" y="231769"/>
                  </a:lnTo>
                </a:path>
                <a:path w="29209" h="506095">
                  <a:moveTo>
                    <a:pt x="12953" y="27558"/>
                  </a:moveTo>
                  <a:lnTo>
                    <a:pt x="28919" y="27558"/>
                  </a:lnTo>
                  <a:lnTo>
                    <a:pt x="28919" y="27056"/>
                  </a:lnTo>
                  <a:lnTo>
                    <a:pt x="12953" y="27056"/>
                  </a:lnTo>
                  <a:lnTo>
                    <a:pt x="12953" y="27558"/>
                  </a:lnTo>
                  <a:close/>
                </a:path>
                <a:path w="29209" h="506095">
                  <a:moveTo>
                    <a:pt x="5968" y="0"/>
                  </a:moveTo>
                  <a:lnTo>
                    <a:pt x="4444" y="16001"/>
                  </a:lnTo>
                  <a:lnTo>
                    <a:pt x="4825" y="16128"/>
                  </a:lnTo>
                  <a:lnTo>
                    <a:pt x="6476" y="0"/>
                  </a:lnTo>
                  <a:lnTo>
                    <a:pt x="5968" y="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 descr=""/>
            <p:cNvSpPr/>
            <p:nvPr/>
          </p:nvSpPr>
          <p:spPr>
            <a:xfrm>
              <a:off x="8592311" y="4676964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895" y="73"/>
                  </a:moveTo>
                  <a:lnTo>
                    <a:pt x="-217" y="73"/>
                  </a:lnTo>
                  <a:lnTo>
                    <a:pt x="-217" y="429195"/>
                  </a:lnTo>
                  <a:lnTo>
                    <a:pt x="14895" y="429195"/>
                  </a:lnTo>
                  <a:lnTo>
                    <a:pt x="14895" y="7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8029752" y="4559692"/>
              <a:ext cx="714375" cy="548640"/>
            </a:xfrm>
            <a:custGeom>
              <a:avLst/>
              <a:gdLst/>
              <a:ahLst/>
              <a:cxnLst/>
              <a:rect l="l" t="t" r="r" b="b"/>
              <a:pathLst>
                <a:path w="714375" h="548639">
                  <a:moveTo>
                    <a:pt x="581518" y="547229"/>
                  </a:moveTo>
                  <a:lnTo>
                    <a:pt x="581518" y="548499"/>
                  </a:lnTo>
                </a:path>
                <a:path w="714375" h="548639">
                  <a:moveTo>
                    <a:pt x="567802" y="275329"/>
                  </a:moveTo>
                  <a:lnTo>
                    <a:pt x="568183" y="275075"/>
                  </a:lnTo>
                </a:path>
                <a:path w="714375" h="548639">
                  <a:moveTo>
                    <a:pt x="568183" y="275075"/>
                  </a:moveTo>
                  <a:lnTo>
                    <a:pt x="568818" y="275075"/>
                  </a:lnTo>
                </a:path>
                <a:path w="714375" h="548639">
                  <a:moveTo>
                    <a:pt x="587995" y="58672"/>
                  </a:moveTo>
                  <a:lnTo>
                    <a:pt x="468745" y="46734"/>
                  </a:lnTo>
                </a:path>
                <a:path w="714375" h="548639">
                  <a:moveTo>
                    <a:pt x="587995" y="58672"/>
                  </a:moveTo>
                  <a:lnTo>
                    <a:pt x="0" y="0"/>
                  </a:lnTo>
                </a:path>
                <a:path w="714375" h="548639">
                  <a:moveTo>
                    <a:pt x="613521" y="60704"/>
                  </a:moveTo>
                  <a:lnTo>
                    <a:pt x="468745" y="46226"/>
                  </a:lnTo>
                </a:path>
                <a:path w="714375" h="548639">
                  <a:moveTo>
                    <a:pt x="613521" y="60704"/>
                  </a:moveTo>
                  <a:lnTo>
                    <a:pt x="468745" y="46226"/>
                  </a:lnTo>
                </a:path>
                <a:path w="714375" h="548639">
                  <a:moveTo>
                    <a:pt x="587741" y="60958"/>
                  </a:moveTo>
                  <a:lnTo>
                    <a:pt x="9778" y="3301"/>
                  </a:lnTo>
                </a:path>
                <a:path w="714375" h="548639">
                  <a:moveTo>
                    <a:pt x="583804" y="100073"/>
                  </a:moveTo>
                  <a:lnTo>
                    <a:pt x="5841" y="42416"/>
                  </a:lnTo>
                </a:path>
                <a:path w="714375" h="548639">
                  <a:moveTo>
                    <a:pt x="583550" y="102486"/>
                  </a:moveTo>
                  <a:lnTo>
                    <a:pt x="5587" y="44829"/>
                  </a:lnTo>
                </a:path>
                <a:path w="714375" h="548639">
                  <a:moveTo>
                    <a:pt x="714102" y="70610"/>
                  </a:moveTo>
                  <a:lnTo>
                    <a:pt x="709658" y="114932"/>
                  </a:lnTo>
                </a:path>
                <a:path w="714375" h="548639">
                  <a:moveTo>
                    <a:pt x="587995" y="58164"/>
                  </a:moveTo>
                  <a:lnTo>
                    <a:pt x="583550" y="102486"/>
                  </a:lnTo>
                </a:path>
                <a:path w="714375" h="548639">
                  <a:moveTo>
                    <a:pt x="568818" y="117726"/>
                  </a:moveTo>
                  <a:lnTo>
                    <a:pt x="613013" y="117726"/>
                  </a:lnTo>
                </a:path>
                <a:path w="714375" h="548639">
                  <a:moveTo>
                    <a:pt x="210306" y="4444"/>
                  </a:moveTo>
                  <a:lnTo>
                    <a:pt x="204591" y="3809"/>
                  </a:lnTo>
                </a:path>
                <a:path w="714375" h="548639">
                  <a:moveTo>
                    <a:pt x="204591" y="3809"/>
                  </a:moveTo>
                  <a:lnTo>
                    <a:pt x="202940" y="20065"/>
                  </a:lnTo>
                </a:path>
                <a:path w="714375" h="548639">
                  <a:moveTo>
                    <a:pt x="210306" y="4444"/>
                  </a:moveTo>
                  <a:lnTo>
                    <a:pt x="208655" y="20446"/>
                  </a:lnTo>
                  <a:lnTo>
                    <a:pt x="209163" y="20446"/>
                  </a:lnTo>
                  <a:lnTo>
                    <a:pt x="210814" y="4444"/>
                  </a:lnTo>
                  <a:lnTo>
                    <a:pt x="210306" y="4444"/>
                  </a:lnTo>
                  <a:close/>
                </a:path>
                <a:path w="714375" h="548639">
                  <a:moveTo>
                    <a:pt x="386705" y="21970"/>
                  </a:moveTo>
                  <a:lnTo>
                    <a:pt x="381117" y="21462"/>
                  </a:lnTo>
                </a:path>
                <a:path w="714375" h="548639">
                  <a:moveTo>
                    <a:pt x="381117" y="21462"/>
                  </a:moveTo>
                  <a:lnTo>
                    <a:pt x="379466" y="37718"/>
                  </a:lnTo>
                </a:path>
                <a:path w="714375" h="548639">
                  <a:moveTo>
                    <a:pt x="386705" y="21970"/>
                  </a:moveTo>
                  <a:lnTo>
                    <a:pt x="385181" y="37972"/>
                  </a:lnTo>
                  <a:lnTo>
                    <a:pt x="385562" y="38099"/>
                  </a:lnTo>
                  <a:lnTo>
                    <a:pt x="387213" y="22097"/>
                  </a:lnTo>
                  <a:lnTo>
                    <a:pt x="386705" y="2197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 descr=""/>
            <p:cNvSpPr/>
            <p:nvPr/>
          </p:nvSpPr>
          <p:spPr>
            <a:xfrm>
              <a:off x="8769095" y="5085396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91" y="62"/>
                  </a:moveTo>
                  <a:lnTo>
                    <a:pt x="32" y="62"/>
                  </a:lnTo>
                  <a:lnTo>
                    <a:pt x="32" y="5650"/>
                  </a:lnTo>
                  <a:lnTo>
                    <a:pt x="-221" y="5650"/>
                  </a:lnTo>
                  <a:lnTo>
                    <a:pt x="-221" y="18350"/>
                  </a:lnTo>
                  <a:lnTo>
                    <a:pt x="14891" y="18350"/>
                  </a:lnTo>
                  <a:lnTo>
                    <a:pt x="14891" y="6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 descr=""/>
            <p:cNvSpPr/>
            <p:nvPr/>
          </p:nvSpPr>
          <p:spPr>
            <a:xfrm>
              <a:off x="8768874" y="5091558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16382" y="504"/>
                  </a:moveTo>
                  <a:lnTo>
                    <a:pt x="16382" y="5965"/>
                  </a:lnTo>
                </a:path>
                <a:path w="16509" h="6350">
                  <a:moveTo>
                    <a:pt x="0" y="504"/>
                  </a:moveTo>
                  <a:lnTo>
                    <a:pt x="16354" y="504"/>
                  </a:lnTo>
                  <a:lnTo>
                    <a:pt x="16354" y="0"/>
                  </a:lnTo>
                  <a:lnTo>
                    <a:pt x="0" y="0"/>
                  </a:lnTo>
                  <a:lnTo>
                    <a:pt x="0" y="50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 descr=""/>
            <p:cNvSpPr/>
            <p:nvPr/>
          </p:nvSpPr>
          <p:spPr>
            <a:xfrm>
              <a:off x="8769095" y="4849176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91" y="68"/>
                  </a:moveTo>
                  <a:lnTo>
                    <a:pt x="-221" y="68"/>
                  </a:lnTo>
                  <a:lnTo>
                    <a:pt x="-221" y="18356"/>
                  </a:lnTo>
                  <a:lnTo>
                    <a:pt x="14891" y="18356"/>
                  </a:lnTo>
                  <a:lnTo>
                    <a:pt x="14891" y="6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 descr=""/>
            <p:cNvSpPr/>
            <p:nvPr/>
          </p:nvSpPr>
          <p:spPr>
            <a:xfrm>
              <a:off x="8768874" y="4855345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16382" y="503"/>
                  </a:moveTo>
                  <a:lnTo>
                    <a:pt x="16382" y="5964"/>
                  </a:lnTo>
                </a:path>
                <a:path w="16509" h="6350">
                  <a:moveTo>
                    <a:pt x="0" y="503"/>
                  </a:moveTo>
                  <a:lnTo>
                    <a:pt x="16354" y="503"/>
                  </a:lnTo>
                  <a:lnTo>
                    <a:pt x="16354" y="0"/>
                  </a:lnTo>
                  <a:lnTo>
                    <a:pt x="0" y="0"/>
                  </a:lnTo>
                  <a:lnTo>
                    <a:pt x="0" y="503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 descr=""/>
            <p:cNvSpPr/>
            <p:nvPr/>
          </p:nvSpPr>
          <p:spPr>
            <a:xfrm>
              <a:off x="8769095" y="4965000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91" y="65"/>
                  </a:moveTo>
                  <a:lnTo>
                    <a:pt x="-221" y="65"/>
                  </a:lnTo>
                  <a:lnTo>
                    <a:pt x="-221" y="18353"/>
                  </a:lnTo>
                  <a:lnTo>
                    <a:pt x="14891" y="18353"/>
                  </a:lnTo>
                  <a:lnTo>
                    <a:pt x="14891" y="6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 descr=""/>
            <p:cNvSpPr/>
            <p:nvPr/>
          </p:nvSpPr>
          <p:spPr>
            <a:xfrm>
              <a:off x="8768874" y="4969699"/>
              <a:ext cx="16510" cy="7620"/>
            </a:xfrm>
            <a:custGeom>
              <a:avLst/>
              <a:gdLst/>
              <a:ahLst/>
              <a:cxnLst/>
              <a:rect l="l" t="t" r="r" b="b"/>
              <a:pathLst>
                <a:path w="16509" h="7620">
                  <a:moveTo>
                    <a:pt x="16382" y="573"/>
                  </a:moveTo>
                  <a:lnTo>
                    <a:pt x="16382" y="7304"/>
                  </a:lnTo>
                </a:path>
                <a:path w="16509" h="7620">
                  <a:moveTo>
                    <a:pt x="0" y="573"/>
                  </a:moveTo>
                  <a:lnTo>
                    <a:pt x="16354" y="573"/>
                  </a:lnTo>
                  <a:lnTo>
                    <a:pt x="16354" y="0"/>
                  </a:lnTo>
                  <a:lnTo>
                    <a:pt x="0" y="0"/>
                  </a:lnTo>
                  <a:lnTo>
                    <a:pt x="0" y="573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 descr=""/>
            <p:cNvSpPr/>
            <p:nvPr/>
          </p:nvSpPr>
          <p:spPr>
            <a:xfrm>
              <a:off x="8642603" y="483698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18" y="69"/>
                  </a:moveTo>
                  <a:lnTo>
                    <a:pt x="-218" y="69"/>
                  </a:lnTo>
                  <a:lnTo>
                    <a:pt x="-218" y="18356"/>
                  </a:lnTo>
                  <a:lnTo>
                    <a:pt x="16418" y="18356"/>
                  </a:lnTo>
                  <a:lnTo>
                    <a:pt x="16418" y="6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 descr=""/>
            <p:cNvSpPr/>
            <p:nvPr/>
          </p:nvSpPr>
          <p:spPr>
            <a:xfrm>
              <a:off x="8642385" y="4843188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16382" y="469"/>
                  </a:moveTo>
                  <a:lnTo>
                    <a:pt x="16382" y="5930"/>
                  </a:lnTo>
                </a:path>
                <a:path w="16509" h="6350">
                  <a:moveTo>
                    <a:pt x="0" y="469"/>
                  </a:moveTo>
                  <a:lnTo>
                    <a:pt x="16380" y="469"/>
                  </a:lnTo>
                  <a:lnTo>
                    <a:pt x="16380" y="0"/>
                  </a:lnTo>
                  <a:lnTo>
                    <a:pt x="0" y="0"/>
                  </a:lnTo>
                  <a:lnTo>
                    <a:pt x="0" y="469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 descr=""/>
            <p:cNvSpPr/>
            <p:nvPr/>
          </p:nvSpPr>
          <p:spPr>
            <a:xfrm>
              <a:off x="8642603" y="4951284"/>
              <a:ext cx="17145" cy="20320"/>
            </a:xfrm>
            <a:custGeom>
              <a:avLst/>
              <a:gdLst/>
              <a:ahLst/>
              <a:cxnLst/>
              <a:rect l="l" t="t" r="r" b="b"/>
              <a:pathLst>
                <a:path w="17145" h="20320">
                  <a:moveTo>
                    <a:pt x="16418" y="66"/>
                  </a:moveTo>
                  <a:lnTo>
                    <a:pt x="-218" y="66"/>
                  </a:lnTo>
                  <a:lnTo>
                    <a:pt x="-218" y="19877"/>
                  </a:lnTo>
                  <a:lnTo>
                    <a:pt x="16418" y="19877"/>
                  </a:lnTo>
                  <a:lnTo>
                    <a:pt x="16418" y="6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 descr=""/>
            <p:cNvSpPr/>
            <p:nvPr/>
          </p:nvSpPr>
          <p:spPr>
            <a:xfrm>
              <a:off x="8642385" y="4957472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16382" y="481"/>
                  </a:moveTo>
                  <a:lnTo>
                    <a:pt x="16382" y="5942"/>
                  </a:lnTo>
                </a:path>
                <a:path w="16509" h="6350">
                  <a:moveTo>
                    <a:pt x="0" y="481"/>
                  </a:moveTo>
                  <a:lnTo>
                    <a:pt x="16380" y="481"/>
                  </a:lnTo>
                  <a:lnTo>
                    <a:pt x="16380" y="0"/>
                  </a:lnTo>
                  <a:lnTo>
                    <a:pt x="0" y="0"/>
                  </a:lnTo>
                  <a:lnTo>
                    <a:pt x="0" y="48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 descr=""/>
            <p:cNvSpPr/>
            <p:nvPr/>
          </p:nvSpPr>
          <p:spPr>
            <a:xfrm>
              <a:off x="8642603" y="507320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18" y="63"/>
                  </a:moveTo>
                  <a:lnTo>
                    <a:pt x="-218" y="63"/>
                  </a:lnTo>
                  <a:lnTo>
                    <a:pt x="-218" y="18350"/>
                  </a:lnTo>
                  <a:lnTo>
                    <a:pt x="16418" y="18350"/>
                  </a:lnTo>
                  <a:lnTo>
                    <a:pt x="16418" y="6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 descr=""/>
            <p:cNvSpPr/>
            <p:nvPr/>
          </p:nvSpPr>
          <p:spPr>
            <a:xfrm>
              <a:off x="8029752" y="4541404"/>
              <a:ext cx="1134110" cy="617220"/>
            </a:xfrm>
            <a:custGeom>
              <a:avLst/>
              <a:gdLst/>
              <a:ahLst/>
              <a:cxnLst/>
              <a:rect l="l" t="t" r="r" b="b"/>
              <a:pathLst>
                <a:path w="1134109" h="617220">
                  <a:moveTo>
                    <a:pt x="629015" y="538212"/>
                  </a:moveTo>
                  <a:lnTo>
                    <a:pt x="629015" y="543927"/>
                  </a:lnTo>
                </a:path>
                <a:path w="1134109" h="617220">
                  <a:moveTo>
                    <a:pt x="612759" y="538212"/>
                  </a:moveTo>
                  <a:lnTo>
                    <a:pt x="628902" y="538212"/>
                  </a:lnTo>
                  <a:lnTo>
                    <a:pt x="628902" y="537698"/>
                  </a:lnTo>
                  <a:lnTo>
                    <a:pt x="612759" y="537698"/>
                  </a:lnTo>
                  <a:lnTo>
                    <a:pt x="612759" y="538212"/>
                  </a:lnTo>
                  <a:close/>
                </a:path>
                <a:path w="1134109" h="617220">
                  <a:moveTo>
                    <a:pt x="1087219" y="171191"/>
                  </a:moveTo>
                  <a:lnTo>
                    <a:pt x="928219" y="155317"/>
                  </a:lnTo>
                </a:path>
                <a:path w="1134109" h="617220">
                  <a:moveTo>
                    <a:pt x="1116682" y="129917"/>
                  </a:moveTo>
                  <a:lnTo>
                    <a:pt x="927711" y="110995"/>
                  </a:lnTo>
                </a:path>
                <a:path w="1134109" h="617220">
                  <a:moveTo>
                    <a:pt x="902566" y="108455"/>
                  </a:moveTo>
                  <a:lnTo>
                    <a:pt x="738613" y="92072"/>
                  </a:lnTo>
                </a:path>
                <a:path w="1134109" h="617220">
                  <a:moveTo>
                    <a:pt x="713594" y="89532"/>
                  </a:moveTo>
                  <a:lnTo>
                    <a:pt x="0" y="18287"/>
                  </a:lnTo>
                </a:path>
                <a:path w="1134109" h="617220">
                  <a:moveTo>
                    <a:pt x="1133319" y="112519"/>
                  </a:moveTo>
                  <a:lnTo>
                    <a:pt x="0" y="0"/>
                  </a:lnTo>
                </a:path>
                <a:path w="1134109" h="617220">
                  <a:moveTo>
                    <a:pt x="1091156" y="129282"/>
                  </a:moveTo>
                  <a:lnTo>
                    <a:pt x="928092" y="112773"/>
                  </a:lnTo>
                </a:path>
                <a:path w="1134109" h="617220">
                  <a:moveTo>
                    <a:pt x="1087219" y="168651"/>
                  </a:moveTo>
                  <a:lnTo>
                    <a:pt x="928092" y="152650"/>
                  </a:lnTo>
                </a:path>
                <a:path w="1134109" h="617220">
                  <a:moveTo>
                    <a:pt x="1133827" y="616823"/>
                  </a:moveTo>
                  <a:lnTo>
                    <a:pt x="1133827" y="11277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 descr=""/>
            <p:cNvSpPr/>
            <p:nvPr/>
          </p:nvSpPr>
          <p:spPr>
            <a:xfrm>
              <a:off x="9102610" y="4727256"/>
              <a:ext cx="60960" cy="431165"/>
            </a:xfrm>
            <a:custGeom>
              <a:avLst/>
              <a:gdLst/>
              <a:ahLst/>
              <a:cxnLst/>
              <a:rect l="l" t="t" r="r" b="b"/>
              <a:pathLst>
                <a:path w="60959" h="431164">
                  <a:moveTo>
                    <a:pt x="31496" y="429450"/>
                  </a:moveTo>
                  <a:lnTo>
                    <a:pt x="12573" y="429450"/>
                  </a:lnTo>
                  <a:lnTo>
                    <a:pt x="12573" y="430720"/>
                  </a:lnTo>
                  <a:lnTo>
                    <a:pt x="31496" y="430720"/>
                  </a:lnTo>
                  <a:lnTo>
                    <a:pt x="31496" y="429450"/>
                  </a:lnTo>
                  <a:close/>
                </a:path>
                <a:path w="60959" h="431164">
                  <a:moveTo>
                    <a:pt x="60452" y="280670"/>
                  </a:moveTo>
                  <a:lnTo>
                    <a:pt x="44069" y="280670"/>
                  </a:lnTo>
                  <a:lnTo>
                    <a:pt x="44069" y="0"/>
                  </a:lnTo>
                  <a:lnTo>
                    <a:pt x="0" y="0"/>
                  </a:lnTo>
                  <a:lnTo>
                    <a:pt x="0" y="429260"/>
                  </a:lnTo>
                  <a:lnTo>
                    <a:pt x="44069" y="429260"/>
                  </a:lnTo>
                  <a:lnTo>
                    <a:pt x="44069" y="407670"/>
                  </a:lnTo>
                  <a:lnTo>
                    <a:pt x="60452" y="407670"/>
                  </a:lnTo>
                  <a:lnTo>
                    <a:pt x="60452" y="401320"/>
                  </a:lnTo>
                  <a:lnTo>
                    <a:pt x="44069" y="401320"/>
                  </a:lnTo>
                  <a:lnTo>
                    <a:pt x="44069" y="287020"/>
                  </a:lnTo>
                  <a:lnTo>
                    <a:pt x="60452" y="287020"/>
                  </a:lnTo>
                  <a:lnTo>
                    <a:pt x="60452" y="28067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7" name="object 497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991599" y="4646558"/>
              <a:ext cx="178076" cy="252910"/>
            </a:xfrm>
            <a:prstGeom prst="rect">
              <a:avLst/>
            </a:prstGeom>
          </p:spPr>
        </p:pic>
        <p:sp>
          <p:nvSpPr>
            <p:cNvPr id="498" name="object 498" descr=""/>
            <p:cNvSpPr/>
            <p:nvPr/>
          </p:nvSpPr>
          <p:spPr>
            <a:xfrm>
              <a:off x="9143768" y="4670941"/>
              <a:ext cx="3175" cy="485775"/>
            </a:xfrm>
            <a:custGeom>
              <a:avLst/>
              <a:gdLst/>
              <a:ahLst/>
              <a:cxnLst/>
              <a:rect l="l" t="t" r="r" b="b"/>
              <a:pathLst>
                <a:path w="3175" h="485775">
                  <a:moveTo>
                    <a:pt x="2920" y="485762"/>
                  </a:moveTo>
                  <a:lnTo>
                    <a:pt x="2920" y="0"/>
                  </a:lnTo>
                </a:path>
                <a:path w="3175" h="485775">
                  <a:moveTo>
                    <a:pt x="0" y="485762"/>
                  </a:moveTo>
                  <a:lnTo>
                    <a:pt x="0" y="5664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 descr=""/>
            <p:cNvSpPr/>
            <p:nvPr/>
          </p:nvSpPr>
          <p:spPr>
            <a:xfrm>
              <a:off x="9096755" y="4727256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882" y="71"/>
                  </a:moveTo>
                  <a:lnTo>
                    <a:pt x="-229" y="71"/>
                  </a:lnTo>
                  <a:lnTo>
                    <a:pt x="-229" y="429193"/>
                  </a:lnTo>
                  <a:lnTo>
                    <a:pt x="14882" y="429193"/>
                  </a:lnTo>
                  <a:lnTo>
                    <a:pt x="14882" y="7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 descr=""/>
            <p:cNvSpPr/>
            <p:nvPr/>
          </p:nvSpPr>
          <p:spPr>
            <a:xfrm>
              <a:off x="9102621" y="5150735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5" h="12700">
                  <a:moveTo>
                    <a:pt x="0" y="12699"/>
                  </a:moveTo>
                  <a:lnTo>
                    <a:pt x="43814" y="12699"/>
                  </a:lnTo>
                  <a:lnTo>
                    <a:pt x="43814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 descr=""/>
            <p:cNvSpPr/>
            <p:nvPr/>
          </p:nvSpPr>
          <p:spPr>
            <a:xfrm>
              <a:off x="9146806" y="5001652"/>
              <a:ext cx="15240" cy="140335"/>
            </a:xfrm>
            <a:custGeom>
              <a:avLst/>
              <a:gdLst/>
              <a:ahLst/>
              <a:cxnLst/>
              <a:rect l="l" t="t" r="r" b="b"/>
              <a:pathLst>
                <a:path w="15240" h="140335">
                  <a:moveTo>
                    <a:pt x="15113" y="121526"/>
                  </a:moveTo>
                  <a:lnTo>
                    <a:pt x="254" y="121526"/>
                  </a:lnTo>
                  <a:lnTo>
                    <a:pt x="254" y="127241"/>
                  </a:lnTo>
                  <a:lnTo>
                    <a:pt x="0" y="127241"/>
                  </a:lnTo>
                  <a:lnTo>
                    <a:pt x="0" y="139941"/>
                  </a:lnTo>
                  <a:lnTo>
                    <a:pt x="15113" y="139941"/>
                  </a:lnTo>
                  <a:lnTo>
                    <a:pt x="15113" y="121526"/>
                  </a:lnTo>
                  <a:close/>
                </a:path>
                <a:path w="15240" h="140335">
                  <a:moveTo>
                    <a:pt x="15113" y="0"/>
                  </a:moveTo>
                  <a:lnTo>
                    <a:pt x="0" y="0"/>
                  </a:lnTo>
                  <a:lnTo>
                    <a:pt x="0" y="18542"/>
                  </a:lnTo>
                  <a:lnTo>
                    <a:pt x="15113" y="18542"/>
                  </a:lnTo>
                  <a:lnTo>
                    <a:pt x="1511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 descr=""/>
            <p:cNvSpPr/>
            <p:nvPr/>
          </p:nvSpPr>
          <p:spPr>
            <a:xfrm>
              <a:off x="9114813" y="5007741"/>
              <a:ext cx="48895" cy="151130"/>
            </a:xfrm>
            <a:custGeom>
              <a:avLst/>
              <a:gdLst/>
              <a:ahLst/>
              <a:cxnLst/>
              <a:rect l="l" t="t" r="r" b="b"/>
              <a:pathLst>
                <a:path w="48895" h="151129">
                  <a:moveTo>
                    <a:pt x="32130" y="121277"/>
                  </a:moveTo>
                  <a:lnTo>
                    <a:pt x="48431" y="121277"/>
                  </a:lnTo>
                  <a:lnTo>
                    <a:pt x="48431" y="120773"/>
                  </a:lnTo>
                  <a:lnTo>
                    <a:pt x="32130" y="120773"/>
                  </a:lnTo>
                  <a:lnTo>
                    <a:pt x="32130" y="121277"/>
                  </a:lnTo>
                  <a:close/>
                </a:path>
                <a:path w="48895" h="151129">
                  <a:moveTo>
                    <a:pt x="32130" y="503"/>
                  </a:moveTo>
                  <a:lnTo>
                    <a:pt x="48431" y="503"/>
                  </a:lnTo>
                  <a:lnTo>
                    <a:pt x="48431" y="0"/>
                  </a:lnTo>
                  <a:lnTo>
                    <a:pt x="32130" y="0"/>
                  </a:lnTo>
                  <a:lnTo>
                    <a:pt x="32130" y="503"/>
                  </a:lnTo>
                  <a:close/>
                </a:path>
                <a:path w="48895" h="151129">
                  <a:moveTo>
                    <a:pt x="0" y="149470"/>
                  </a:moveTo>
                  <a:lnTo>
                    <a:pt x="0" y="150740"/>
                  </a:lnTo>
                </a:path>
                <a:path w="48895" h="151129">
                  <a:moveTo>
                    <a:pt x="19049" y="149470"/>
                  </a:moveTo>
                  <a:lnTo>
                    <a:pt x="19049" y="150740"/>
                  </a:lnTo>
                </a:path>
                <a:path w="48895" h="151129">
                  <a:moveTo>
                    <a:pt x="19049" y="150740"/>
                  </a:moveTo>
                  <a:lnTo>
                    <a:pt x="0" y="15074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 descr=""/>
            <p:cNvSpPr/>
            <p:nvPr/>
          </p:nvSpPr>
          <p:spPr>
            <a:xfrm>
              <a:off x="9147047" y="4887276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81" y="67"/>
                  </a:moveTo>
                  <a:lnTo>
                    <a:pt x="-231" y="67"/>
                  </a:lnTo>
                  <a:lnTo>
                    <a:pt x="-231" y="18355"/>
                  </a:lnTo>
                  <a:lnTo>
                    <a:pt x="14881" y="18355"/>
                  </a:lnTo>
                  <a:lnTo>
                    <a:pt x="14881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 descr=""/>
            <p:cNvSpPr/>
            <p:nvPr/>
          </p:nvSpPr>
          <p:spPr>
            <a:xfrm>
              <a:off x="8029752" y="4541404"/>
              <a:ext cx="1133475" cy="597535"/>
            </a:xfrm>
            <a:custGeom>
              <a:avLst/>
              <a:gdLst/>
              <a:ahLst/>
              <a:cxnLst/>
              <a:rect l="l" t="t" r="r" b="b"/>
              <a:pathLst>
                <a:path w="1133475" h="597535">
                  <a:moveTo>
                    <a:pt x="1133319" y="351781"/>
                  </a:moveTo>
                  <a:lnTo>
                    <a:pt x="1133319" y="357368"/>
                  </a:lnTo>
                </a:path>
                <a:path w="1133475" h="597535">
                  <a:moveTo>
                    <a:pt x="1117063" y="351781"/>
                  </a:moveTo>
                  <a:lnTo>
                    <a:pt x="1133210" y="351781"/>
                  </a:lnTo>
                  <a:lnTo>
                    <a:pt x="1133210" y="351269"/>
                  </a:lnTo>
                  <a:lnTo>
                    <a:pt x="1117063" y="351269"/>
                  </a:lnTo>
                  <a:lnTo>
                    <a:pt x="1117063" y="351781"/>
                  </a:lnTo>
                  <a:close/>
                </a:path>
                <a:path w="1133475" h="597535">
                  <a:moveTo>
                    <a:pt x="1072741" y="186177"/>
                  </a:moveTo>
                  <a:lnTo>
                    <a:pt x="1116809" y="186177"/>
                  </a:lnTo>
                </a:path>
                <a:path w="1133475" h="597535">
                  <a:moveTo>
                    <a:pt x="1133319" y="586979"/>
                  </a:moveTo>
                  <a:lnTo>
                    <a:pt x="1133319" y="592694"/>
                  </a:lnTo>
                </a:path>
                <a:path w="1133475" h="597535">
                  <a:moveTo>
                    <a:pt x="1133319" y="466840"/>
                  </a:moveTo>
                  <a:lnTo>
                    <a:pt x="1133319" y="472428"/>
                  </a:lnTo>
                </a:path>
                <a:path w="1133475" h="597535">
                  <a:moveTo>
                    <a:pt x="1133319" y="351781"/>
                  </a:moveTo>
                  <a:lnTo>
                    <a:pt x="1133319" y="357368"/>
                  </a:lnTo>
                </a:path>
                <a:path w="1133475" h="597535">
                  <a:moveTo>
                    <a:pt x="1133319" y="466840"/>
                  </a:moveTo>
                  <a:lnTo>
                    <a:pt x="1133319" y="472428"/>
                  </a:lnTo>
                </a:path>
                <a:path w="1133475" h="597535">
                  <a:moveTo>
                    <a:pt x="1133319" y="586979"/>
                  </a:moveTo>
                  <a:lnTo>
                    <a:pt x="1133319" y="592694"/>
                  </a:lnTo>
                </a:path>
                <a:path w="1133475" h="597535">
                  <a:moveTo>
                    <a:pt x="898502" y="149729"/>
                  </a:moveTo>
                  <a:lnTo>
                    <a:pt x="739121" y="133854"/>
                  </a:lnTo>
                </a:path>
                <a:path w="1133475" h="597535">
                  <a:moveTo>
                    <a:pt x="902439" y="110741"/>
                  </a:moveTo>
                  <a:lnTo>
                    <a:pt x="739121" y="94485"/>
                  </a:lnTo>
                </a:path>
                <a:path w="1133475" h="597535">
                  <a:moveTo>
                    <a:pt x="944729" y="94358"/>
                  </a:moveTo>
                  <a:lnTo>
                    <a:pt x="0" y="0"/>
                  </a:lnTo>
                </a:path>
                <a:path w="1133475" h="597535">
                  <a:moveTo>
                    <a:pt x="901804" y="108328"/>
                  </a:moveTo>
                  <a:lnTo>
                    <a:pt x="737978" y="91945"/>
                  </a:lnTo>
                </a:path>
                <a:path w="1133475" h="597535">
                  <a:moveTo>
                    <a:pt x="712959" y="89532"/>
                  </a:moveTo>
                  <a:lnTo>
                    <a:pt x="0" y="18287"/>
                  </a:lnTo>
                </a:path>
                <a:path w="1133475" h="597535">
                  <a:moveTo>
                    <a:pt x="897486" y="152142"/>
                  </a:moveTo>
                  <a:lnTo>
                    <a:pt x="738486" y="136267"/>
                  </a:lnTo>
                </a:path>
                <a:path w="1133475" h="597535">
                  <a:moveTo>
                    <a:pt x="924536" y="597011"/>
                  </a:moveTo>
                  <a:lnTo>
                    <a:pt x="924536" y="16750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 descr=""/>
            <p:cNvSpPr/>
            <p:nvPr/>
          </p:nvSpPr>
          <p:spPr>
            <a:xfrm>
              <a:off x="8907779" y="4708968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887" y="72"/>
                  </a:moveTo>
                  <a:lnTo>
                    <a:pt x="-225" y="72"/>
                  </a:lnTo>
                  <a:lnTo>
                    <a:pt x="-225" y="429321"/>
                  </a:lnTo>
                  <a:lnTo>
                    <a:pt x="14887" y="429321"/>
                  </a:lnTo>
                  <a:lnTo>
                    <a:pt x="14887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 descr=""/>
            <p:cNvSpPr/>
            <p:nvPr/>
          </p:nvSpPr>
          <p:spPr>
            <a:xfrm>
              <a:off x="8957845" y="4635890"/>
              <a:ext cx="17145" cy="504190"/>
            </a:xfrm>
            <a:custGeom>
              <a:avLst/>
              <a:gdLst/>
              <a:ahLst/>
              <a:cxnLst/>
              <a:rect l="l" t="t" r="r" b="b"/>
              <a:pathLst>
                <a:path w="17145" h="504189">
                  <a:moveTo>
                    <a:pt x="0" y="502526"/>
                  </a:moveTo>
                  <a:lnTo>
                    <a:pt x="0" y="15239"/>
                  </a:lnTo>
                </a:path>
                <a:path w="17145" h="504189">
                  <a:moveTo>
                    <a:pt x="16763" y="504050"/>
                  </a:moveTo>
                  <a:lnTo>
                    <a:pt x="16763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 descr=""/>
            <p:cNvSpPr/>
            <p:nvPr/>
          </p:nvSpPr>
          <p:spPr>
            <a:xfrm>
              <a:off x="8925839" y="4989473"/>
              <a:ext cx="48895" cy="151130"/>
            </a:xfrm>
            <a:custGeom>
              <a:avLst/>
              <a:gdLst/>
              <a:ahLst/>
              <a:cxnLst/>
              <a:rect l="l" t="t" r="r" b="b"/>
              <a:pathLst>
                <a:path w="48895" h="151129">
                  <a:moveTo>
                    <a:pt x="19088" y="149479"/>
                  </a:moveTo>
                  <a:lnTo>
                    <a:pt x="0" y="149479"/>
                  </a:lnTo>
                  <a:lnTo>
                    <a:pt x="0" y="150723"/>
                  </a:lnTo>
                  <a:lnTo>
                    <a:pt x="19088" y="150723"/>
                  </a:lnTo>
                  <a:lnTo>
                    <a:pt x="19088" y="149479"/>
                  </a:lnTo>
                  <a:close/>
                </a:path>
                <a:path w="48895" h="151129">
                  <a:moveTo>
                    <a:pt x="48412" y="120764"/>
                  </a:moveTo>
                  <a:lnTo>
                    <a:pt x="32131" y="120764"/>
                  </a:lnTo>
                  <a:lnTo>
                    <a:pt x="32131" y="121259"/>
                  </a:lnTo>
                  <a:lnTo>
                    <a:pt x="48412" y="121259"/>
                  </a:lnTo>
                  <a:lnTo>
                    <a:pt x="48412" y="120764"/>
                  </a:lnTo>
                  <a:close/>
                </a:path>
                <a:path w="48895" h="151129">
                  <a:moveTo>
                    <a:pt x="48412" y="0"/>
                  </a:moveTo>
                  <a:lnTo>
                    <a:pt x="32131" y="0"/>
                  </a:lnTo>
                  <a:lnTo>
                    <a:pt x="32131" y="495"/>
                  </a:lnTo>
                  <a:lnTo>
                    <a:pt x="48412" y="495"/>
                  </a:lnTo>
                  <a:lnTo>
                    <a:pt x="48412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8" name="object 508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769095" y="4634366"/>
              <a:ext cx="205513" cy="239193"/>
            </a:xfrm>
            <a:prstGeom prst="rect">
              <a:avLst/>
            </a:prstGeom>
          </p:spPr>
        </p:pic>
        <p:pic>
          <p:nvPicPr>
            <p:cNvPr id="509" name="object 509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642603" y="4664845"/>
              <a:ext cx="95790" cy="181282"/>
            </a:xfrm>
            <a:prstGeom prst="rect">
              <a:avLst/>
            </a:prstGeom>
          </p:spPr>
        </p:pic>
        <p:pic>
          <p:nvPicPr>
            <p:cNvPr id="510" name="object 510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493759" y="4649786"/>
              <a:ext cx="118745" cy="184023"/>
            </a:xfrm>
            <a:prstGeom prst="rect">
              <a:avLst/>
            </a:prstGeom>
          </p:spPr>
        </p:pic>
        <p:sp>
          <p:nvSpPr>
            <p:cNvPr id="511" name="object 511" descr=""/>
            <p:cNvSpPr/>
            <p:nvPr/>
          </p:nvSpPr>
          <p:spPr>
            <a:xfrm>
              <a:off x="8036051" y="4600764"/>
              <a:ext cx="581025" cy="19050"/>
            </a:xfrm>
            <a:custGeom>
              <a:avLst/>
              <a:gdLst/>
              <a:ahLst/>
              <a:cxnLst/>
              <a:rect l="l" t="t" r="r" b="b"/>
              <a:pathLst>
                <a:path w="581025" h="19050">
                  <a:moveTo>
                    <a:pt x="394502" y="75"/>
                  </a:moveTo>
                  <a:lnTo>
                    <a:pt x="-203" y="75"/>
                  </a:lnTo>
                  <a:lnTo>
                    <a:pt x="185720" y="18616"/>
                  </a:lnTo>
                  <a:lnTo>
                    <a:pt x="580426" y="18616"/>
                  </a:lnTo>
                  <a:lnTo>
                    <a:pt x="394502" y="7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2" name="object 512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997695" y="4701421"/>
              <a:ext cx="104925" cy="182807"/>
            </a:xfrm>
            <a:prstGeom prst="rect">
              <a:avLst/>
            </a:prstGeom>
          </p:spPr>
        </p:pic>
        <p:sp>
          <p:nvSpPr>
            <p:cNvPr id="513" name="object 513" descr=""/>
            <p:cNvSpPr/>
            <p:nvPr/>
          </p:nvSpPr>
          <p:spPr>
            <a:xfrm>
              <a:off x="8913875" y="5138736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43588" y="61"/>
                  </a:moveTo>
                  <a:lnTo>
                    <a:pt x="-225" y="6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8958071" y="5103684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86" y="62"/>
                  </a:moveTo>
                  <a:lnTo>
                    <a:pt x="-226" y="62"/>
                  </a:lnTo>
                  <a:lnTo>
                    <a:pt x="-226" y="18349"/>
                  </a:lnTo>
                  <a:lnTo>
                    <a:pt x="14886" y="18349"/>
                  </a:lnTo>
                  <a:lnTo>
                    <a:pt x="14886" y="6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 descr=""/>
            <p:cNvSpPr/>
            <p:nvPr/>
          </p:nvSpPr>
          <p:spPr>
            <a:xfrm>
              <a:off x="8925841" y="5109863"/>
              <a:ext cx="48895" cy="29209"/>
            </a:xfrm>
            <a:custGeom>
              <a:avLst/>
              <a:gdLst/>
              <a:ahLst/>
              <a:cxnLst/>
              <a:rect l="l" t="t" r="r" b="b"/>
              <a:pathLst>
                <a:path w="48895" h="29210">
                  <a:moveTo>
                    <a:pt x="32130" y="487"/>
                  </a:moveTo>
                  <a:lnTo>
                    <a:pt x="48407" y="487"/>
                  </a:lnTo>
                  <a:lnTo>
                    <a:pt x="48407" y="0"/>
                  </a:lnTo>
                  <a:lnTo>
                    <a:pt x="32130" y="0"/>
                  </a:lnTo>
                  <a:lnTo>
                    <a:pt x="32130" y="487"/>
                  </a:lnTo>
                  <a:close/>
                </a:path>
                <a:path w="48895" h="29210">
                  <a:moveTo>
                    <a:pt x="0" y="27664"/>
                  </a:moveTo>
                  <a:lnTo>
                    <a:pt x="0" y="28934"/>
                  </a:lnTo>
                </a:path>
                <a:path w="48895" h="29210">
                  <a:moveTo>
                    <a:pt x="19049" y="27664"/>
                  </a:moveTo>
                  <a:lnTo>
                    <a:pt x="19049" y="28934"/>
                  </a:lnTo>
                </a:path>
                <a:path w="48895" h="29210">
                  <a:moveTo>
                    <a:pt x="19049" y="28934"/>
                  </a:moveTo>
                  <a:lnTo>
                    <a:pt x="0" y="28934"/>
                  </a:lnTo>
                </a:path>
                <a:path w="48895" h="29210">
                  <a:moveTo>
                    <a:pt x="48385" y="487"/>
                  </a:moveTo>
                  <a:lnTo>
                    <a:pt x="48385" y="594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 descr=""/>
            <p:cNvSpPr/>
            <p:nvPr/>
          </p:nvSpPr>
          <p:spPr>
            <a:xfrm>
              <a:off x="8958071" y="4983288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86" y="65"/>
                  </a:moveTo>
                  <a:lnTo>
                    <a:pt x="-226" y="65"/>
                  </a:lnTo>
                  <a:lnTo>
                    <a:pt x="-226" y="18352"/>
                  </a:lnTo>
                  <a:lnTo>
                    <a:pt x="14886" y="18352"/>
                  </a:lnTo>
                  <a:lnTo>
                    <a:pt x="14886" y="65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 descr=""/>
            <p:cNvSpPr/>
            <p:nvPr/>
          </p:nvSpPr>
          <p:spPr>
            <a:xfrm>
              <a:off x="8957845" y="4989476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0" y="480"/>
                  </a:moveTo>
                  <a:lnTo>
                    <a:pt x="16354" y="480"/>
                  </a:lnTo>
                  <a:lnTo>
                    <a:pt x="16354" y="0"/>
                  </a:lnTo>
                  <a:lnTo>
                    <a:pt x="0" y="0"/>
                  </a:lnTo>
                  <a:lnTo>
                    <a:pt x="0" y="480"/>
                  </a:lnTo>
                  <a:close/>
                </a:path>
                <a:path w="16509" h="6350">
                  <a:moveTo>
                    <a:pt x="16382" y="480"/>
                  </a:moveTo>
                  <a:lnTo>
                    <a:pt x="16382" y="594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8" name="object 518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766047" y="4629794"/>
              <a:ext cx="213132" cy="255957"/>
            </a:xfrm>
            <a:prstGeom prst="rect">
              <a:avLst/>
            </a:prstGeom>
          </p:spPr>
        </p:pic>
        <p:sp>
          <p:nvSpPr>
            <p:cNvPr id="519" name="object 519" descr=""/>
            <p:cNvSpPr/>
            <p:nvPr/>
          </p:nvSpPr>
          <p:spPr>
            <a:xfrm>
              <a:off x="8029752" y="4561216"/>
              <a:ext cx="1073150" cy="324485"/>
            </a:xfrm>
            <a:custGeom>
              <a:avLst/>
              <a:gdLst/>
              <a:ahLst/>
              <a:cxnLst/>
              <a:rect l="l" t="t" r="r" b="b"/>
              <a:pathLst>
                <a:path w="1073150" h="324485">
                  <a:moveTo>
                    <a:pt x="709277" y="113027"/>
                  </a:moveTo>
                  <a:lnTo>
                    <a:pt x="613267" y="103375"/>
                  </a:lnTo>
                </a:path>
                <a:path w="1073150" h="324485">
                  <a:moveTo>
                    <a:pt x="709277" y="113027"/>
                  </a:moveTo>
                  <a:lnTo>
                    <a:pt x="613267" y="103375"/>
                  </a:lnTo>
                </a:path>
                <a:path w="1073150" h="324485">
                  <a:moveTo>
                    <a:pt x="709531" y="110614"/>
                  </a:moveTo>
                  <a:lnTo>
                    <a:pt x="613267" y="100962"/>
                  </a:lnTo>
                </a:path>
                <a:path w="1073150" h="324485">
                  <a:moveTo>
                    <a:pt x="709531" y="110614"/>
                  </a:moveTo>
                  <a:lnTo>
                    <a:pt x="613267" y="100962"/>
                  </a:lnTo>
                </a:path>
                <a:path w="1073150" h="324485">
                  <a:moveTo>
                    <a:pt x="713467" y="71499"/>
                  </a:moveTo>
                  <a:lnTo>
                    <a:pt x="613267" y="61466"/>
                  </a:lnTo>
                </a:path>
                <a:path w="1073150" h="324485">
                  <a:moveTo>
                    <a:pt x="713467" y="71499"/>
                  </a:moveTo>
                  <a:lnTo>
                    <a:pt x="613267" y="61466"/>
                  </a:lnTo>
                </a:path>
                <a:path w="1073150" h="324485">
                  <a:moveTo>
                    <a:pt x="583296" y="100454"/>
                  </a:moveTo>
                  <a:lnTo>
                    <a:pt x="5587" y="42543"/>
                  </a:lnTo>
                </a:path>
                <a:path w="1073150" h="324485">
                  <a:moveTo>
                    <a:pt x="583550" y="98041"/>
                  </a:moveTo>
                  <a:lnTo>
                    <a:pt x="5841" y="40130"/>
                  </a:lnTo>
                </a:path>
                <a:path w="1073150" h="324485">
                  <a:moveTo>
                    <a:pt x="583550" y="98041"/>
                  </a:moveTo>
                  <a:lnTo>
                    <a:pt x="5841" y="40130"/>
                  </a:lnTo>
                </a:path>
                <a:path w="1073150" h="324485">
                  <a:moveTo>
                    <a:pt x="583550" y="98041"/>
                  </a:moveTo>
                  <a:lnTo>
                    <a:pt x="5841" y="40130"/>
                  </a:lnTo>
                </a:path>
                <a:path w="1073150" h="324485">
                  <a:moveTo>
                    <a:pt x="583296" y="100454"/>
                  </a:moveTo>
                  <a:lnTo>
                    <a:pt x="5587" y="42543"/>
                  </a:lnTo>
                </a:path>
                <a:path w="1073150" h="324485">
                  <a:moveTo>
                    <a:pt x="583296" y="100454"/>
                  </a:moveTo>
                  <a:lnTo>
                    <a:pt x="5587" y="42543"/>
                  </a:lnTo>
                </a:path>
                <a:path w="1073150" h="324485">
                  <a:moveTo>
                    <a:pt x="587360" y="58799"/>
                  </a:moveTo>
                  <a:lnTo>
                    <a:pt x="0" y="0"/>
                  </a:lnTo>
                </a:path>
                <a:path w="1073150" h="324485">
                  <a:moveTo>
                    <a:pt x="587360" y="58799"/>
                  </a:moveTo>
                  <a:lnTo>
                    <a:pt x="0" y="0"/>
                  </a:lnTo>
                </a:path>
                <a:path w="1073150" h="324485">
                  <a:moveTo>
                    <a:pt x="587360" y="58799"/>
                  </a:moveTo>
                  <a:lnTo>
                    <a:pt x="0" y="0"/>
                  </a:lnTo>
                </a:path>
                <a:path w="1073150" h="324485">
                  <a:moveTo>
                    <a:pt x="1054581" y="167000"/>
                  </a:moveTo>
                  <a:lnTo>
                    <a:pt x="968731" y="140077"/>
                  </a:lnTo>
                </a:path>
                <a:path w="1073150" h="324485">
                  <a:moveTo>
                    <a:pt x="1054962" y="166619"/>
                  </a:moveTo>
                  <a:lnTo>
                    <a:pt x="968858" y="139569"/>
                  </a:lnTo>
                </a:path>
                <a:path w="1073150" h="324485">
                  <a:moveTo>
                    <a:pt x="1072233" y="324095"/>
                  </a:moveTo>
                  <a:lnTo>
                    <a:pt x="1054581" y="167000"/>
                  </a:lnTo>
                </a:path>
                <a:path w="1073150" h="324485">
                  <a:moveTo>
                    <a:pt x="1072741" y="324095"/>
                  </a:moveTo>
                  <a:lnTo>
                    <a:pt x="1054962" y="166619"/>
                  </a:lnTo>
                </a:path>
                <a:path w="1073150" h="324485">
                  <a:moveTo>
                    <a:pt x="865864" y="147697"/>
                  </a:moveTo>
                  <a:lnTo>
                    <a:pt x="779760" y="120646"/>
                  </a:lnTo>
                </a:path>
                <a:path w="1073150" h="324485">
                  <a:moveTo>
                    <a:pt x="865483" y="148078"/>
                  </a:moveTo>
                  <a:lnTo>
                    <a:pt x="779506" y="121154"/>
                  </a:lnTo>
                </a:path>
                <a:path w="1073150" h="324485">
                  <a:moveTo>
                    <a:pt x="883643" y="305173"/>
                  </a:moveTo>
                  <a:lnTo>
                    <a:pt x="865864" y="147697"/>
                  </a:lnTo>
                </a:path>
                <a:path w="1073150" h="324485">
                  <a:moveTo>
                    <a:pt x="883135" y="305173"/>
                  </a:moveTo>
                  <a:lnTo>
                    <a:pt x="865483" y="148078"/>
                  </a:lnTo>
                </a:path>
                <a:path w="1073150" h="324485">
                  <a:moveTo>
                    <a:pt x="676765" y="128774"/>
                  </a:moveTo>
                  <a:lnTo>
                    <a:pt x="613267" y="108836"/>
                  </a:lnTo>
                </a:path>
                <a:path w="1073150" h="324485">
                  <a:moveTo>
                    <a:pt x="676384" y="129155"/>
                  </a:moveTo>
                  <a:lnTo>
                    <a:pt x="613267" y="109344"/>
                  </a:lnTo>
                </a:path>
                <a:path w="1073150" h="324485">
                  <a:moveTo>
                    <a:pt x="694545" y="286250"/>
                  </a:moveTo>
                  <a:lnTo>
                    <a:pt x="676765" y="128774"/>
                  </a:lnTo>
                </a:path>
                <a:path w="1073150" h="324485">
                  <a:moveTo>
                    <a:pt x="694037" y="286250"/>
                  </a:moveTo>
                  <a:lnTo>
                    <a:pt x="676384" y="12915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0" name="object 520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488679" y="4645034"/>
              <a:ext cx="112557" cy="194998"/>
            </a:xfrm>
            <a:prstGeom prst="rect">
              <a:avLst/>
            </a:prstGeom>
          </p:spPr>
        </p:pic>
        <p:sp>
          <p:nvSpPr>
            <p:cNvPr id="521" name="object 521" descr=""/>
            <p:cNvSpPr/>
            <p:nvPr/>
          </p:nvSpPr>
          <p:spPr>
            <a:xfrm>
              <a:off x="9221723" y="4739448"/>
              <a:ext cx="15240" cy="431165"/>
            </a:xfrm>
            <a:custGeom>
              <a:avLst/>
              <a:gdLst/>
              <a:ahLst/>
              <a:cxnLst/>
              <a:rect l="l" t="t" r="r" b="b"/>
              <a:pathLst>
                <a:path w="15240" h="431164">
                  <a:moveTo>
                    <a:pt x="14879" y="71"/>
                  </a:moveTo>
                  <a:lnTo>
                    <a:pt x="-233" y="71"/>
                  </a:lnTo>
                  <a:lnTo>
                    <a:pt x="-233" y="430717"/>
                  </a:lnTo>
                  <a:lnTo>
                    <a:pt x="14879" y="430717"/>
                  </a:lnTo>
                  <a:lnTo>
                    <a:pt x="14879" y="7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 descr=""/>
            <p:cNvSpPr/>
            <p:nvPr/>
          </p:nvSpPr>
          <p:spPr>
            <a:xfrm>
              <a:off x="9270257" y="4667893"/>
              <a:ext cx="20320" cy="502920"/>
            </a:xfrm>
            <a:custGeom>
              <a:avLst/>
              <a:gdLst/>
              <a:ahLst/>
              <a:cxnLst/>
              <a:rect l="l" t="t" r="r" b="b"/>
              <a:pathLst>
                <a:path w="20320" h="502920">
                  <a:moveTo>
                    <a:pt x="0" y="502526"/>
                  </a:moveTo>
                  <a:lnTo>
                    <a:pt x="0" y="72007"/>
                  </a:lnTo>
                </a:path>
                <a:path w="20320" h="502920">
                  <a:moveTo>
                    <a:pt x="1396" y="502526"/>
                  </a:moveTo>
                  <a:lnTo>
                    <a:pt x="1396" y="15239"/>
                  </a:lnTo>
                </a:path>
                <a:path w="20320" h="502920">
                  <a:moveTo>
                    <a:pt x="19811" y="502526"/>
                  </a:moveTo>
                  <a:lnTo>
                    <a:pt x="19811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 descr=""/>
            <p:cNvSpPr/>
            <p:nvPr/>
          </p:nvSpPr>
          <p:spPr>
            <a:xfrm>
              <a:off x="9241294" y="5141885"/>
              <a:ext cx="46990" cy="29209"/>
            </a:xfrm>
            <a:custGeom>
              <a:avLst/>
              <a:gdLst/>
              <a:ahLst/>
              <a:cxnLst/>
              <a:rect l="l" t="t" r="r" b="b"/>
              <a:pathLst>
                <a:path w="46990" h="29210">
                  <a:moveTo>
                    <a:pt x="18491" y="27698"/>
                  </a:moveTo>
                  <a:lnTo>
                    <a:pt x="0" y="27698"/>
                  </a:lnTo>
                  <a:lnTo>
                    <a:pt x="0" y="28917"/>
                  </a:lnTo>
                  <a:lnTo>
                    <a:pt x="18491" y="28917"/>
                  </a:lnTo>
                  <a:lnTo>
                    <a:pt x="18491" y="27698"/>
                  </a:lnTo>
                  <a:close/>
                </a:path>
                <a:path w="46990" h="29210">
                  <a:moveTo>
                    <a:pt x="46888" y="0"/>
                  </a:moveTo>
                  <a:lnTo>
                    <a:pt x="31115" y="0"/>
                  </a:lnTo>
                  <a:lnTo>
                    <a:pt x="31115" y="469"/>
                  </a:lnTo>
                  <a:lnTo>
                    <a:pt x="46888" y="469"/>
                  </a:lnTo>
                  <a:lnTo>
                    <a:pt x="46888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 descr=""/>
            <p:cNvSpPr/>
            <p:nvPr/>
          </p:nvSpPr>
          <p:spPr>
            <a:xfrm>
              <a:off x="9241302" y="5141879"/>
              <a:ext cx="46990" cy="29209"/>
            </a:xfrm>
            <a:custGeom>
              <a:avLst/>
              <a:gdLst/>
              <a:ahLst/>
              <a:cxnLst/>
              <a:rect l="l" t="t" r="r" b="b"/>
              <a:pathLst>
                <a:path w="46990" h="29210">
                  <a:moveTo>
                    <a:pt x="46861" y="474"/>
                  </a:moveTo>
                  <a:lnTo>
                    <a:pt x="46861" y="5935"/>
                  </a:lnTo>
                </a:path>
                <a:path w="46990" h="29210">
                  <a:moveTo>
                    <a:pt x="46861" y="474"/>
                  </a:moveTo>
                  <a:lnTo>
                    <a:pt x="46861" y="5935"/>
                  </a:lnTo>
                </a:path>
                <a:path w="46990" h="29210">
                  <a:moveTo>
                    <a:pt x="18541" y="28921"/>
                  </a:moveTo>
                  <a:lnTo>
                    <a:pt x="0" y="28921"/>
                  </a:lnTo>
                </a:path>
                <a:path w="46990" h="29210">
                  <a:moveTo>
                    <a:pt x="18541" y="27651"/>
                  </a:moveTo>
                  <a:lnTo>
                    <a:pt x="18541" y="28921"/>
                  </a:lnTo>
                </a:path>
                <a:path w="46990" h="29210">
                  <a:moveTo>
                    <a:pt x="0" y="27651"/>
                  </a:moveTo>
                  <a:lnTo>
                    <a:pt x="0" y="28921"/>
                  </a:lnTo>
                </a:path>
                <a:path w="46990" h="29210">
                  <a:moveTo>
                    <a:pt x="31114" y="474"/>
                  </a:moveTo>
                  <a:lnTo>
                    <a:pt x="46894" y="474"/>
                  </a:lnTo>
                  <a:lnTo>
                    <a:pt x="46894" y="0"/>
                  </a:lnTo>
                  <a:lnTo>
                    <a:pt x="31114" y="0"/>
                  </a:lnTo>
                  <a:lnTo>
                    <a:pt x="31114" y="47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 descr=""/>
            <p:cNvSpPr/>
            <p:nvPr/>
          </p:nvSpPr>
          <p:spPr>
            <a:xfrm>
              <a:off x="9272015" y="5135688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02" y="61"/>
                  </a:moveTo>
                  <a:lnTo>
                    <a:pt x="-234" y="61"/>
                  </a:lnTo>
                  <a:lnTo>
                    <a:pt x="-234" y="18349"/>
                  </a:lnTo>
                  <a:lnTo>
                    <a:pt x="16402" y="18349"/>
                  </a:lnTo>
                  <a:lnTo>
                    <a:pt x="16402" y="6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8029752" y="4541404"/>
              <a:ext cx="1260475" cy="628015"/>
            </a:xfrm>
            <a:custGeom>
              <a:avLst/>
              <a:gdLst/>
              <a:ahLst/>
              <a:cxnLst/>
              <a:rect l="l" t="t" r="r" b="b"/>
              <a:pathLst>
                <a:path w="1260475" h="628014">
                  <a:moveTo>
                    <a:pt x="1243171" y="627872"/>
                  </a:moveTo>
                  <a:lnTo>
                    <a:pt x="1197833" y="627872"/>
                  </a:lnTo>
                </a:path>
                <a:path w="1260475" h="628014">
                  <a:moveTo>
                    <a:pt x="0" y="0"/>
                  </a:moveTo>
                  <a:lnTo>
                    <a:pt x="1260062" y="1261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7" name="object 527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147047" y="4712088"/>
              <a:ext cx="228362" cy="185855"/>
            </a:xfrm>
            <a:prstGeom prst="rect">
              <a:avLst/>
            </a:prstGeom>
          </p:spPr>
        </p:pic>
        <p:sp>
          <p:nvSpPr>
            <p:cNvPr id="528" name="object 528" descr=""/>
            <p:cNvSpPr/>
            <p:nvPr/>
          </p:nvSpPr>
          <p:spPr>
            <a:xfrm>
              <a:off x="8035848" y="4562740"/>
              <a:ext cx="1466215" cy="458470"/>
            </a:xfrm>
            <a:custGeom>
              <a:avLst/>
              <a:gdLst/>
              <a:ahLst/>
              <a:cxnLst/>
              <a:rect l="l" t="t" r="r" b="b"/>
              <a:pathLst>
                <a:path w="1466215" h="458470">
                  <a:moveTo>
                    <a:pt x="280149" y="25146"/>
                  </a:moveTo>
                  <a:lnTo>
                    <a:pt x="28054" y="0"/>
                  </a:lnTo>
                  <a:lnTo>
                    <a:pt x="4191" y="0"/>
                  </a:lnTo>
                  <a:lnTo>
                    <a:pt x="256146" y="25146"/>
                  </a:lnTo>
                  <a:lnTo>
                    <a:pt x="280149" y="25146"/>
                  </a:lnTo>
                  <a:close/>
                </a:path>
                <a:path w="1466215" h="458470">
                  <a:moveTo>
                    <a:pt x="703554" y="109347"/>
                  </a:moveTo>
                  <a:lnTo>
                    <a:pt x="631164" y="102108"/>
                  </a:lnTo>
                  <a:lnTo>
                    <a:pt x="607161" y="102108"/>
                  </a:lnTo>
                  <a:lnTo>
                    <a:pt x="679424" y="109347"/>
                  </a:lnTo>
                  <a:lnTo>
                    <a:pt x="703554" y="109347"/>
                  </a:lnTo>
                  <a:close/>
                </a:path>
                <a:path w="1466215" h="458470">
                  <a:moveTo>
                    <a:pt x="707618" y="67818"/>
                  </a:moveTo>
                  <a:lnTo>
                    <a:pt x="671969" y="64262"/>
                  </a:lnTo>
                  <a:lnTo>
                    <a:pt x="605510" y="57658"/>
                  </a:lnTo>
                  <a:lnTo>
                    <a:pt x="419341" y="39116"/>
                  </a:lnTo>
                  <a:lnTo>
                    <a:pt x="395338" y="39116"/>
                  </a:lnTo>
                  <a:lnTo>
                    <a:pt x="254" y="39116"/>
                  </a:lnTo>
                  <a:lnTo>
                    <a:pt x="23990" y="41402"/>
                  </a:lnTo>
                  <a:lnTo>
                    <a:pt x="0" y="41402"/>
                  </a:lnTo>
                  <a:lnTo>
                    <a:pt x="553313" y="96774"/>
                  </a:lnTo>
                  <a:lnTo>
                    <a:pt x="577443" y="96774"/>
                  </a:lnTo>
                  <a:lnTo>
                    <a:pt x="252209" y="64262"/>
                  </a:lnTo>
                  <a:lnTo>
                    <a:pt x="312407" y="70231"/>
                  </a:lnTo>
                  <a:lnTo>
                    <a:pt x="707364" y="70231"/>
                  </a:lnTo>
                  <a:lnTo>
                    <a:pt x="647293" y="64262"/>
                  </a:lnTo>
                  <a:lnTo>
                    <a:pt x="683615" y="67818"/>
                  </a:lnTo>
                  <a:lnTo>
                    <a:pt x="707618" y="67818"/>
                  </a:lnTo>
                  <a:close/>
                </a:path>
                <a:path w="1466215" h="458470">
                  <a:moveTo>
                    <a:pt x="824712" y="78994"/>
                  </a:moveTo>
                  <a:lnTo>
                    <a:pt x="824204" y="78867"/>
                  </a:lnTo>
                  <a:lnTo>
                    <a:pt x="817981" y="78867"/>
                  </a:lnTo>
                  <a:lnTo>
                    <a:pt x="818489" y="78994"/>
                  </a:lnTo>
                  <a:lnTo>
                    <a:pt x="824712" y="78994"/>
                  </a:lnTo>
                  <a:close/>
                </a:path>
                <a:path w="1466215" h="458470">
                  <a:moveTo>
                    <a:pt x="892530" y="128143"/>
                  </a:moveTo>
                  <a:lnTo>
                    <a:pt x="732637" y="112268"/>
                  </a:lnTo>
                  <a:lnTo>
                    <a:pt x="756640" y="114681"/>
                  </a:lnTo>
                  <a:lnTo>
                    <a:pt x="732764" y="114681"/>
                  </a:lnTo>
                  <a:lnTo>
                    <a:pt x="868400" y="128143"/>
                  </a:lnTo>
                  <a:lnTo>
                    <a:pt x="892530" y="128143"/>
                  </a:lnTo>
                  <a:close/>
                </a:path>
                <a:path w="1466215" h="458470">
                  <a:moveTo>
                    <a:pt x="1092542" y="105791"/>
                  </a:moveTo>
                  <a:lnTo>
                    <a:pt x="1087589" y="105791"/>
                  </a:lnTo>
                  <a:lnTo>
                    <a:pt x="1092542" y="106299"/>
                  </a:lnTo>
                  <a:lnTo>
                    <a:pt x="1092542" y="105791"/>
                  </a:lnTo>
                  <a:close/>
                </a:path>
                <a:path w="1466215" h="458470">
                  <a:moveTo>
                    <a:pt x="1228432" y="106299"/>
                  </a:moveTo>
                  <a:lnTo>
                    <a:pt x="1228051" y="106172"/>
                  </a:lnTo>
                  <a:lnTo>
                    <a:pt x="1096391" y="106172"/>
                  </a:lnTo>
                  <a:lnTo>
                    <a:pt x="1105369" y="107061"/>
                  </a:lnTo>
                  <a:lnTo>
                    <a:pt x="1096225" y="106172"/>
                  </a:lnTo>
                  <a:lnTo>
                    <a:pt x="1096391" y="106172"/>
                  </a:lnTo>
                  <a:lnTo>
                    <a:pt x="1092542" y="105791"/>
                  </a:lnTo>
                  <a:lnTo>
                    <a:pt x="1092669" y="106299"/>
                  </a:lnTo>
                  <a:lnTo>
                    <a:pt x="1109433" y="107950"/>
                  </a:lnTo>
                  <a:lnTo>
                    <a:pt x="1109560" y="107950"/>
                  </a:lnTo>
                  <a:lnTo>
                    <a:pt x="1217891" y="118872"/>
                  </a:lnTo>
                  <a:lnTo>
                    <a:pt x="1222844" y="118872"/>
                  </a:lnTo>
                  <a:lnTo>
                    <a:pt x="1226654" y="119253"/>
                  </a:lnTo>
                  <a:lnTo>
                    <a:pt x="1227543" y="110617"/>
                  </a:lnTo>
                  <a:lnTo>
                    <a:pt x="1226781" y="118872"/>
                  </a:lnTo>
                  <a:lnTo>
                    <a:pt x="1227162" y="118872"/>
                  </a:lnTo>
                  <a:lnTo>
                    <a:pt x="1228026" y="110617"/>
                  </a:lnTo>
                  <a:lnTo>
                    <a:pt x="1228305" y="107950"/>
                  </a:lnTo>
                  <a:lnTo>
                    <a:pt x="1228432" y="106299"/>
                  </a:lnTo>
                  <a:close/>
                </a:path>
                <a:path w="1466215" h="458470">
                  <a:moveTo>
                    <a:pt x="1236687" y="120777"/>
                  </a:moveTo>
                  <a:lnTo>
                    <a:pt x="1217891" y="118872"/>
                  </a:lnTo>
                  <a:lnTo>
                    <a:pt x="1217764" y="120777"/>
                  </a:lnTo>
                  <a:lnTo>
                    <a:pt x="1236687" y="120777"/>
                  </a:lnTo>
                  <a:close/>
                </a:path>
                <a:path w="1466215" h="458470">
                  <a:moveTo>
                    <a:pt x="1237322" y="342760"/>
                  </a:moveTo>
                  <a:lnTo>
                    <a:pt x="1236941" y="342760"/>
                  </a:lnTo>
                  <a:lnTo>
                    <a:pt x="1236941" y="343281"/>
                  </a:lnTo>
                  <a:lnTo>
                    <a:pt x="1237322" y="343281"/>
                  </a:lnTo>
                  <a:lnTo>
                    <a:pt x="1237322" y="342760"/>
                  </a:lnTo>
                  <a:close/>
                </a:path>
                <a:path w="1466215" h="458470">
                  <a:moveTo>
                    <a:pt x="1253058" y="457949"/>
                  </a:moveTo>
                  <a:lnTo>
                    <a:pt x="1236941" y="457949"/>
                  </a:lnTo>
                  <a:lnTo>
                    <a:pt x="1236941" y="458470"/>
                  </a:lnTo>
                  <a:lnTo>
                    <a:pt x="1253058" y="458470"/>
                  </a:lnTo>
                  <a:lnTo>
                    <a:pt x="1253058" y="457949"/>
                  </a:lnTo>
                  <a:close/>
                </a:path>
                <a:path w="1466215" h="458470">
                  <a:moveTo>
                    <a:pt x="1253159" y="342760"/>
                  </a:moveTo>
                  <a:lnTo>
                    <a:pt x="1249768" y="342760"/>
                  </a:lnTo>
                  <a:lnTo>
                    <a:pt x="1249768" y="343281"/>
                  </a:lnTo>
                  <a:lnTo>
                    <a:pt x="1253159" y="343281"/>
                  </a:lnTo>
                  <a:lnTo>
                    <a:pt x="1253159" y="342760"/>
                  </a:lnTo>
                  <a:close/>
                </a:path>
                <a:path w="1466215" h="458470">
                  <a:moveTo>
                    <a:pt x="1343621" y="133858"/>
                  </a:moveTo>
                  <a:lnTo>
                    <a:pt x="1314030" y="130810"/>
                  </a:lnTo>
                  <a:lnTo>
                    <a:pt x="1249768" y="130810"/>
                  </a:lnTo>
                  <a:lnTo>
                    <a:pt x="1249768" y="130302"/>
                  </a:lnTo>
                  <a:lnTo>
                    <a:pt x="1308823" y="130302"/>
                  </a:lnTo>
                  <a:lnTo>
                    <a:pt x="1236687" y="123063"/>
                  </a:lnTo>
                  <a:lnTo>
                    <a:pt x="1217510" y="123063"/>
                  </a:lnTo>
                  <a:lnTo>
                    <a:pt x="1216660" y="131064"/>
                  </a:lnTo>
                  <a:lnTo>
                    <a:pt x="921740" y="131064"/>
                  </a:lnTo>
                  <a:lnTo>
                    <a:pt x="945743" y="133477"/>
                  </a:lnTo>
                  <a:lnTo>
                    <a:pt x="921740" y="133477"/>
                  </a:lnTo>
                  <a:lnTo>
                    <a:pt x="1081239" y="149479"/>
                  </a:lnTo>
                  <a:lnTo>
                    <a:pt x="1214843" y="149479"/>
                  </a:lnTo>
                  <a:lnTo>
                    <a:pt x="1216456" y="133858"/>
                  </a:lnTo>
                  <a:lnTo>
                    <a:pt x="1343621" y="133858"/>
                  </a:lnTo>
                  <a:close/>
                </a:path>
                <a:path w="1466215" h="458470">
                  <a:moveTo>
                    <a:pt x="1465795" y="185420"/>
                  </a:moveTo>
                  <a:lnTo>
                    <a:pt x="1386801" y="177546"/>
                  </a:lnTo>
                  <a:lnTo>
                    <a:pt x="1362798" y="177546"/>
                  </a:lnTo>
                  <a:lnTo>
                    <a:pt x="1441665" y="185420"/>
                  </a:lnTo>
                  <a:lnTo>
                    <a:pt x="1465795" y="18542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 descr=""/>
            <p:cNvSpPr/>
            <p:nvPr/>
          </p:nvSpPr>
          <p:spPr>
            <a:xfrm>
              <a:off x="8029752" y="4559692"/>
              <a:ext cx="1258570" cy="467995"/>
            </a:xfrm>
            <a:custGeom>
              <a:avLst/>
              <a:gdLst/>
              <a:ahLst/>
              <a:cxnLst/>
              <a:rect l="l" t="t" r="r" b="b"/>
              <a:pathLst>
                <a:path w="1258570" h="467995">
                  <a:moveTo>
                    <a:pt x="1242155" y="124202"/>
                  </a:moveTo>
                  <a:lnTo>
                    <a:pt x="927203" y="92707"/>
                  </a:lnTo>
                </a:path>
                <a:path w="1258570" h="467995">
                  <a:moveTo>
                    <a:pt x="902185" y="90167"/>
                  </a:moveTo>
                  <a:lnTo>
                    <a:pt x="738232" y="73785"/>
                  </a:lnTo>
                </a:path>
                <a:path w="1258570" h="467995">
                  <a:moveTo>
                    <a:pt x="713213" y="71245"/>
                  </a:moveTo>
                  <a:lnTo>
                    <a:pt x="0" y="0"/>
                  </a:lnTo>
                </a:path>
                <a:path w="1258570" h="467995">
                  <a:moveTo>
                    <a:pt x="1219042" y="166111"/>
                  </a:moveTo>
                  <a:lnTo>
                    <a:pt x="1116174" y="155825"/>
                  </a:lnTo>
                </a:path>
                <a:path w="1258570" h="467995">
                  <a:moveTo>
                    <a:pt x="1086711" y="152904"/>
                  </a:moveTo>
                  <a:lnTo>
                    <a:pt x="927203" y="137029"/>
                  </a:lnTo>
                </a:path>
                <a:path w="1258570" h="467995">
                  <a:moveTo>
                    <a:pt x="897740" y="133981"/>
                  </a:moveTo>
                  <a:lnTo>
                    <a:pt x="738232" y="118107"/>
                  </a:lnTo>
                </a:path>
                <a:path w="1258570" h="467995">
                  <a:moveTo>
                    <a:pt x="708769" y="115186"/>
                  </a:moveTo>
                  <a:lnTo>
                    <a:pt x="612759" y="105534"/>
                  </a:lnTo>
                </a:path>
                <a:path w="1258570" h="467995">
                  <a:moveTo>
                    <a:pt x="582788" y="102486"/>
                  </a:moveTo>
                  <a:lnTo>
                    <a:pt x="5587" y="44829"/>
                  </a:lnTo>
                </a:path>
                <a:path w="1258570" h="467995">
                  <a:moveTo>
                    <a:pt x="1223106" y="124710"/>
                  </a:moveTo>
                  <a:lnTo>
                    <a:pt x="1116174" y="113916"/>
                  </a:lnTo>
                </a:path>
                <a:path w="1258570" h="467995">
                  <a:moveTo>
                    <a:pt x="1090902" y="111376"/>
                  </a:moveTo>
                  <a:lnTo>
                    <a:pt x="927203" y="95120"/>
                  </a:lnTo>
                </a:path>
                <a:path w="1258570" h="467995">
                  <a:moveTo>
                    <a:pt x="901931" y="92580"/>
                  </a:moveTo>
                  <a:lnTo>
                    <a:pt x="738232" y="76198"/>
                  </a:lnTo>
                </a:path>
                <a:path w="1258570" h="467995">
                  <a:moveTo>
                    <a:pt x="712959" y="73658"/>
                  </a:moveTo>
                  <a:lnTo>
                    <a:pt x="612759" y="63625"/>
                  </a:lnTo>
                </a:path>
                <a:path w="1258570" h="467995">
                  <a:moveTo>
                    <a:pt x="586979" y="61085"/>
                  </a:moveTo>
                  <a:lnTo>
                    <a:pt x="9778" y="3428"/>
                  </a:lnTo>
                </a:path>
                <a:path w="1258570" h="467995">
                  <a:moveTo>
                    <a:pt x="1219296" y="163698"/>
                  </a:moveTo>
                  <a:lnTo>
                    <a:pt x="1116174" y="153412"/>
                  </a:lnTo>
                </a:path>
                <a:path w="1258570" h="467995">
                  <a:moveTo>
                    <a:pt x="1086965" y="150491"/>
                  </a:moveTo>
                  <a:lnTo>
                    <a:pt x="927203" y="134616"/>
                  </a:lnTo>
                </a:path>
                <a:path w="1258570" h="467995">
                  <a:moveTo>
                    <a:pt x="897994" y="131695"/>
                  </a:moveTo>
                  <a:lnTo>
                    <a:pt x="738232" y="115694"/>
                  </a:lnTo>
                </a:path>
                <a:path w="1258570" h="467995">
                  <a:moveTo>
                    <a:pt x="709023" y="112773"/>
                  </a:moveTo>
                  <a:lnTo>
                    <a:pt x="612759" y="103121"/>
                  </a:lnTo>
                </a:path>
                <a:path w="1258570" h="467995">
                  <a:moveTo>
                    <a:pt x="583042" y="100200"/>
                  </a:moveTo>
                  <a:lnTo>
                    <a:pt x="5841" y="42416"/>
                  </a:lnTo>
                </a:path>
                <a:path w="1258570" h="467995">
                  <a:moveTo>
                    <a:pt x="1197452" y="338192"/>
                  </a:moveTo>
                  <a:lnTo>
                    <a:pt x="1179673" y="181224"/>
                  </a:lnTo>
                </a:path>
                <a:path w="1258570" h="467995">
                  <a:moveTo>
                    <a:pt x="1196944" y="338319"/>
                  </a:moveTo>
                  <a:lnTo>
                    <a:pt x="1179292" y="181605"/>
                  </a:lnTo>
                </a:path>
                <a:path w="1258570" h="467995">
                  <a:moveTo>
                    <a:pt x="1258538" y="462141"/>
                  </a:moveTo>
                  <a:lnTo>
                    <a:pt x="1258538" y="467729"/>
                  </a:lnTo>
                </a:path>
                <a:path w="1258570" h="467995">
                  <a:moveTo>
                    <a:pt x="1258538" y="462141"/>
                  </a:moveTo>
                  <a:lnTo>
                    <a:pt x="1258538" y="467729"/>
                  </a:lnTo>
                </a:path>
                <a:path w="1258570" h="467995">
                  <a:moveTo>
                    <a:pt x="1242409" y="462141"/>
                  </a:moveTo>
                  <a:lnTo>
                    <a:pt x="1258521" y="462141"/>
                  </a:lnTo>
                  <a:lnTo>
                    <a:pt x="1258521" y="461616"/>
                  </a:lnTo>
                  <a:lnTo>
                    <a:pt x="1242409" y="461616"/>
                  </a:lnTo>
                  <a:lnTo>
                    <a:pt x="1242409" y="46214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 descr=""/>
            <p:cNvSpPr/>
            <p:nvPr/>
          </p:nvSpPr>
          <p:spPr>
            <a:xfrm>
              <a:off x="9272015" y="5015292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402" y="64"/>
                  </a:moveTo>
                  <a:lnTo>
                    <a:pt x="-234" y="64"/>
                  </a:lnTo>
                  <a:lnTo>
                    <a:pt x="-234" y="18352"/>
                  </a:lnTo>
                  <a:lnTo>
                    <a:pt x="16402" y="18352"/>
                  </a:lnTo>
                  <a:lnTo>
                    <a:pt x="16402" y="6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 descr=""/>
            <p:cNvSpPr/>
            <p:nvPr/>
          </p:nvSpPr>
          <p:spPr>
            <a:xfrm>
              <a:off x="9273539" y="4905564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234" y="67"/>
                  </a:moveTo>
                  <a:lnTo>
                    <a:pt x="-234" y="133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9273539" y="4899468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601" y="67"/>
                  </a:moveTo>
                  <a:lnTo>
                    <a:pt x="-234" y="67"/>
                  </a:lnTo>
                  <a:lnTo>
                    <a:pt x="-234" y="12259"/>
                  </a:lnTo>
                  <a:lnTo>
                    <a:pt x="11601" y="12259"/>
                  </a:lnTo>
                  <a:lnTo>
                    <a:pt x="11601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 descr=""/>
            <p:cNvSpPr/>
            <p:nvPr/>
          </p:nvSpPr>
          <p:spPr>
            <a:xfrm>
              <a:off x="9285731" y="4905564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234" y="1337"/>
                  </a:moveTo>
                  <a:lnTo>
                    <a:pt x="-234" y="6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4" name="object 534" descr=""/>
            <p:cNvSpPr/>
            <p:nvPr/>
          </p:nvSpPr>
          <p:spPr>
            <a:xfrm>
              <a:off x="9273539" y="4899468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601" y="67"/>
                  </a:moveTo>
                  <a:lnTo>
                    <a:pt x="-234" y="67"/>
                  </a:lnTo>
                  <a:lnTo>
                    <a:pt x="-234" y="12259"/>
                  </a:lnTo>
                  <a:lnTo>
                    <a:pt x="11601" y="12259"/>
                  </a:lnTo>
                  <a:lnTo>
                    <a:pt x="11601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 descr=""/>
            <p:cNvSpPr/>
            <p:nvPr/>
          </p:nvSpPr>
          <p:spPr>
            <a:xfrm>
              <a:off x="9227578" y="4890146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70" h="12700">
                  <a:moveTo>
                    <a:pt x="1143" y="0"/>
                  </a:moveTo>
                  <a:lnTo>
                    <a:pt x="508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508" y="12700"/>
                  </a:lnTo>
                  <a:lnTo>
                    <a:pt x="1143" y="1270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 descr=""/>
            <p:cNvSpPr/>
            <p:nvPr/>
          </p:nvSpPr>
          <p:spPr>
            <a:xfrm>
              <a:off x="9272543" y="4904842"/>
              <a:ext cx="16510" cy="6985"/>
            </a:xfrm>
            <a:custGeom>
              <a:avLst/>
              <a:gdLst/>
              <a:ahLst/>
              <a:cxnLst/>
              <a:rect l="l" t="t" r="r" b="b"/>
              <a:pathLst>
                <a:path w="16509" h="6985">
                  <a:moveTo>
                    <a:pt x="16001" y="535"/>
                  </a:moveTo>
                  <a:lnTo>
                    <a:pt x="16001" y="6504"/>
                  </a:lnTo>
                </a:path>
                <a:path w="16509" h="6985">
                  <a:moveTo>
                    <a:pt x="0" y="535"/>
                  </a:moveTo>
                  <a:lnTo>
                    <a:pt x="15943" y="535"/>
                  </a:lnTo>
                  <a:lnTo>
                    <a:pt x="15943" y="0"/>
                  </a:lnTo>
                  <a:lnTo>
                    <a:pt x="0" y="0"/>
                  </a:lnTo>
                  <a:lnTo>
                    <a:pt x="0" y="535"/>
                  </a:lnTo>
                  <a:close/>
                </a:path>
                <a:path w="16509" h="6985">
                  <a:moveTo>
                    <a:pt x="16001" y="535"/>
                  </a:moveTo>
                  <a:lnTo>
                    <a:pt x="16001" y="650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 descr=""/>
            <p:cNvSpPr/>
            <p:nvPr/>
          </p:nvSpPr>
          <p:spPr>
            <a:xfrm>
              <a:off x="9272015" y="4905564"/>
              <a:ext cx="17145" cy="12700"/>
            </a:xfrm>
            <a:custGeom>
              <a:avLst/>
              <a:gdLst/>
              <a:ahLst/>
              <a:cxnLst/>
              <a:rect l="l" t="t" r="r" b="b"/>
              <a:pathLst>
                <a:path w="17145" h="12700">
                  <a:moveTo>
                    <a:pt x="16388" y="67"/>
                  </a:moveTo>
                  <a:lnTo>
                    <a:pt x="-234" y="67"/>
                  </a:lnTo>
                  <a:lnTo>
                    <a:pt x="-234" y="12258"/>
                  </a:lnTo>
                  <a:lnTo>
                    <a:pt x="16388" y="12258"/>
                  </a:lnTo>
                  <a:lnTo>
                    <a:pt x="16388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 descr=""/>
            <p:cNvSpPr/>
            <p:nvPr/>
          </p:nvSpPr>
          <p:spPr>
            <a:xfrm>
              <a:off x="9128528" y="4667893"/>
              <a:ext cx="143510" cy="73660"/>
            </a:xfrm>
            <a:custGeom>
              <a:avLst/>
              <a:gdLst/>
              <a:ahLst/>
              <a:cxnLst/>
              <a:rect l="l" t="t" r="r" b="b"/>
              <a:pathLst>
                <a:path w="143509" h="73660">
                  <a:moveTo>
                    <a:pt x="81150" y="72769"/>
                  </a:moveTo>
                  <a:lnTo>
                    <a:pt x="18033" y="52576"/>
                  </a:lnTo>
                </a:path>
                <a:path w="143509" h="73660">
                  <a:moveTo>
                    <a:pt x="80642" y="73150"/>
                  </a:moveTo>
                  <a:lnTo>
                    <a:pt x="18033" y="53084"/>
                  </a:lnTo>
                </a:path>
                <a:path w="143509" h="73660">
                  <a:moveTo>
                    <a:pt x="133219" y="13588"/>
                  </a:moveTo>
                  <a:lnTo>
                    <a:pt x="0" y="0"/>
                  </a:lnTo>
                </a:path>
                <a:path w="143509" h="73660">
                  <a:moveTo>
                    <a:pt x="133727" y="14096"/>
                  </a:moveTo>
                  <a:lnTo>
                    <a:pt x="134997" y="507"/>
                  </a:lnTo>
                </a:path>
                <a:path w="143509" h="73660">
                  <a:moveTo>
                    <a:pt x="134997" y="507"/>
                  </a:moveTo>
                  <a:lnTo>
                    <a:pt x="134489" y="380"/>
                  </a:lnTo>
                </a:path>
                <a:path w="143509" h="73660">
                  <a:moveTo>
                    <a:pt x="134489" y="380"/>
                  </a:moveTo>
                  <a:lnTo>
                    <a:pt x="133219" y="13588"/>
                  </a:lnTo>
                </a:path>
                <a:path w="143509" h="73660">
                  <a:moveTo>
                    <a:pt x="99438" y="72388"/>
                  </a:moveTo>
                  <a:lnTo>
                    <a:pt x="143252" y="7238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 descr=""/>
            <p:cNvSpPr/>
            <p:nvPr/>
          </p:nvSpPr>
          <p:spPr>
            <a:xfrm>
              <a:off x="9272015" y="468610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116" y="72"/>
                  </a:moveTo>
                  <a:lnTo>
                    <a:pt x="-234" y="72"/>
                  </a:lnTo>
                  <a:lnTo>
                    <a:pt x="-234" y="12264"/>
                  </a:lnTo>
                  <a:lnTo>
                    <a:pt x="13116" y="12264"/>
                  </a:lnTo>
                  <a:lnTo>
                    <a:pt x="13116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 descr=""/>
            <p:cNvSpPr/>
            <p:nvPr/>
          </p:nvSpPr>
          <p:spPr>
            <a:xfrm>
              <a:off x="9285731" y="4692204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234" y="1342"/>
                  </a:moveTo>
                  <a:lnTo>
                    <a:pt x="-234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 descr=""/>
            <p:cNvSpPr/>
            <p:nvPr/>
          </p:nvSpPr>
          <p:spPr>
            <a:xfrm>
              <a:off x="9273539" y="4686108"/>
              <a:ext cx="12065" cy="13970"/>
            </a:xfrm>
            <a:custGeom>
              <a:avLst/>
              <a:gdLst/>
              <a:ahLst/>
              <a:cxnLst/>
              <a:rect l="l" t="t" r="r" b="b"/>
              <a:pathLst>
                <a:path w="12065" h="13970">
                  <a:moveTo>
                    <a:pt x="11765" y="72"/>
                  </a:moveTo>
                  <a:lnTo>
                    <a:pt x="-234" y="72"/>
                  </a:lnTo>
                  <a:lnTo>
                    <a:pt x="-234" y="13788"/>
                  </a:lnTo>
                  <a:lnTo>
                    <a:pt x="11765" y="13788"/>
                  </a:lnTo>
                  <a:lnTo>
                    <a:pt x="11765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 descr=""/>
            <p:cNvSpPr/>
            <p:nvPr/>
          </p:nvSpPr>
          <p:spPr>
            <a:xfrm>
              <a:off x="8156241" y="4553596"/>
              <a:ext cx="1386205" cy="643255"/>
            </a:xfrm>
            <a:custGeom>
              <a:avLst/>
              <a:gdLst/>
              <a:ahLst/>
              <a:cxnLst/>
              <a:rect l="l" t="t" r="r" b="b"/>
              <a:pathLst>
                <a:path w="1386204" h="643254">
                  <a:moveTo>
                    <a:pt x="1053057" y="186685"/>
                  </a:moveTo>
                  <a:lnTo>
                    <a:pt x="1053438" y="186304"/>
                  </a:lnTo>
                </a:path>
                <a:path w="1386204" h="643254">
                  <a:moveTo>
                    <a:pt x="1097125" y="127504"/>
                  </a:moveTo>
                  <a:lnTo>
                    <a:pt x="1092680" y="171191"/>
                  </a:lnTo>
                </a:path>
                <a:path w="1386204" h="643254">
                  <a:moveTo>
                    <a:pt x="971906" y="114424"/>
                  </a:moveTo>
                  <a:lnTo>
                    <a:pt x="971906" y="114932"/>
                  </a:lnTo>
                </a:path>
                <a:path w="1386204" h="643254">
                  <a:moveTo>
                    <a:pt x="971906" y="114424"/>
                  </a:moveTo>
                  <a:lnTo>
                    <a:pt x="971906" y="114932"/>
                  </a:lnTo>
                </a:path>
                <a:path w="1386204" h="643254">
                  <a:moveTo>
                    <a:pt x="971906" y="114424"/>
                  </a:moveTo>
                  <a:lnTo>
                    <a:pt x="971906" y="114932"/>
                  </a:lnTo>
                </a:path>
                <a:path w="1386204" h="643254">
                  <a:moveTo>
                    <a:pt x="703816" y="87500"/>
                  </a:moveTo>
                  <a:lnTo>
                    <a:pt x="704324" y="87627"/>
                  </a:lnTo>
                </a:path>
                <a:path w="1386204" h="643254">
                  <a:moveTo>
                    <a:pt x="136267" y="33908"/>
                  </a:moveTo>
                  <a:lnTo>
                    <a:pt x="461252" y="66292"/>
                  </a:lnTo>
                </a:path>
                <a:path w="1386204" h="643254">
                  <a:moveTo>
                    <a:pt x="487032" y="68832"/>
                  </a:moveTo>
                  <a:lnTo>
                    <a:pt x="587106" y="78865"/>
                  </a:lnTo>
                </a:path>
                <a:path w="1386204" h="643254">
                  <a:moveTo>
                    <a:pt x="612378" y="81404"/>
                  </a:moveTo>
                  <a:lnTo>
                    <a:pt x="775950" y="97787"/>
                  </a:lnTo>
                </a:path>
                <a:path w="1386204" h="643254">
                  <a:moveTo>
                    <a:pt x="801222" y="100327"/>
                  </a:moveTo>
                  <a:lnTo>
                    <a:pt x="964794" y="116583"/>
                  </a:lnTo>
                </a:path>
                <a:path w="1386204" h="643254">
                  <a:moveTo>
                    <a:pt x="990066" y="119122"/>
                  </a:moveTo>
                  <a:lnTo>
                    <a:pt x="1096871" y="129790"/>
                  </a:lnTo>
                </a:path>
                <a:path w="1386204" h="643254">
                  <a:moveTo>
                    <a:pt x="1115920" y="131695"/>
                  </a:moveTo>
                  <a:lnTo>
                    <a:pt x="1222725" y="142363"/>
                  </a:lnTo>
                </a:path>
                <a:path w="1386204" h="643254">
                  <a:moveTo>
                    <a:pt x="1241774" y="144268"/>
                  </a:moveTo>
                  <a:lnTo>
                    <a:pt x="1348578" y="154936"/>
                  </a:lnTo>
                </a:path>
                <a:path w="1386204" h="643254">
                  <a:moveTo>
                    <a:pt x="126488" y="30479"/>
                  </a:moveTo>
                  <a:lnTo>
                    <a:pt x="587360" y="76579"/>
                  </a:lnTo>
                </a:path>
                <a:path w="1386204" h="643254">
                  <a:moveTo>
                    <a:pt x="1344769" y="194051"/>
                  </a:moveTo>
                  <a:lnTo>
                    <a:pt x="1241774" y="183764"/>
                  </a:lnTo>
                </a:path>
                <a:path w="1386204" h="643254">
                  <a:moveTo>
                    <a:pt x="1218788" y="181478"/>
                  </a:moveTo>
                  <a:lnTo>
                    <a:pt x="1115920" y="171191"/>
                  </a:lnTo>
                </a:path>
                <a:path w="1386204" h="643254">
                  <a:moveTo>
                    <a:pt x="1092934" y="168905"/>
                  </a:moveTo>
                  <a:lnTo>
                    <a:pt x="990066" y="158618"/>
                  </a:lnTo>
                </a:path>
                <a:path w="1386204" h="643254">
                  <a:moveTo>
                    <a:pt x="960857" y="155698"/>
                  </a:moveTo>
                  <a:lnTo>
                    <a:pt x="801222" y="139696"/>
                  </a:lnTo>
                </a:path>
                <a:path w="1386204" h="643254">
                  <a:moveTo>
                    <a:pt x="772013" y="136775"/>
                  </a:moveTo>
                  <a:lnTo>
                    <a:pt x="612378" y="120900"/>
                  </a:lnTo>
                </a:path>
                <a:path w="1386204" h="643254">
                  <a:moveTo>
                    <a:pt x="583169" y="117980"/>
                  </a:moveTo>
                  <a:lnTo>
                    <a:pt x="487032" y="108328"/>
                  </a:lnTo>
                </a:path>
                <a:path w="1386204" h="643254">
                  <a:moveTo>
                    <a:pt x="457315" y="105407"/>
                  </a:moveTo>
                  <a:lnTo>
                    <a:pt x="132330" y="72896"/>
                  </a:lnTo>
                </a:path>
                <a:path w="1386204" h="643254">
                  <a:moveTo>
                    <a:pt x="1344515" y="196337"/>
                  </a:moveTo>
                  <a:lnTo>
                    <a:pt x="1241774" y="186177"/>
                  </a:lnTo>
                </a:path>
                <a:path w="1386204" h="643254">
                  <a:moveTo>
                    <a:pt x="1092680" y="171191"/>
                  </a:moveTo>
                  <a:lnTo>
                    <a:pt x="990066" y="161031"/>
                  </a:lnTo>
                </a:path>
                <a:path w="1386204" h="643254">
                  <a:moveTo>
                    <a:pt x="960603" y="158111"/>
                  </a:moveTo>
                  <a:lnTo>
                    <a:pt x="801222" y="142109"/>
                  </a:lnTo>
                </a:path>
                <a:path w="1386204" h="643254">
                  <a:moveTo>
                    <a:pt x="771759" y="139188"/>
                  </a:moveTo>
                  <a:lnTo>
                    <a:pt x="612378" y="123313"/>
                  </a:lnTo>
                </a:path>
                <a:path w="1386204" h="643254">
                  <a:moveTo>
                    <a:pt x="582915" y="120392"/>
                  </a:moveTo>
                  <a:lnTo>
                    <a:pt x="487032" y="110741"/>
                  </a:lnTo>
                </a:path>
                <a:path w="1386204" h="643254">
                  <a:moveTo>
                    <a:pt x="457061" y="107693"/>
                  </a:moveTo>
                  <a:lnTo>
                    <a:pt x="132076" y="75309"/>
                  </a:lnTo>
                </a:path>
                <a:path w="1386204" h="643254">
                  <a:moveTo>
                    <a:pt x="353559" y="35051"/>
                  </a:moveTo>
                  <a:lnTo>
                    <a:pt x="1386169" y="136521"/>
                  </a:lnTo>
                </a:path>
                <a:path w="1386204" h="643254">
                  <a:moveTo>
                    <a:pt x="9778" y="21716"/>
                  </a:moveTo>
                  <a:lnTo>
                    <a:pt x="460998" y="66673"/>
                  </a:lnTo>
                </a:path>
                <a:path w="1386204" h="643254">
                  <a:moveTo>
                    <a:pt x="486651" y="69213"/>
                  </a:moveTo>
                  <a:lnTo>
                    <a:pt x="586852" y="79245"/>
                  </a:lnTo>
                </a:path>
                <a:path w="1386204" h="643254">
                  <a:moveTo>
                    <a:pt x="612124" y="81785"/>
                  </a:moveTo>
                  <a:lnTo>
                    <a:pt x="775823" y="98168"/>
                  </a:lnTo>
                </a:path>
                <a:path w="1386204" h="643254">
                  <a:moveTo>
                    <a:pt x="801095" y="100708"/>
                  </a:moveTo>
                  <a:lnTo>
                    <a:pt x="964667" y="116964"/>
                  </a:lnTo>
                </a:path>
                <a:path w="1386204" h="643254">
                  <a:moveTo>
                    <a:pt x="990066" y="119503"/>
                  </a:moveTo>
                  <a:lnTo>
                    <a:pt x="1096998" y="130171"/>
                  </a:lnTo>
                </a:path>
                <a:path w="1386204" h="643254">
                  <a:moveTo>
                    <a:pt x="1116047" y="132076"/>
                  </a:moveTo>
                  <a:lnTo>
                    <a:pt x="1222852" y="142744"/>
                  </a:lnTo>
                </a:path>
                <a:path w="1386204" h="643254">
                  <a:moveTo>
                    <a:pt x="0" y="18287"/>
                  </a:moveTo>
                  <a:lnTo>
                    <a:pt x="1242028" y="142236"/>
                  </a:lnTo>
                </a:path>
                <a:path w="1386204" h="643254">
                  <a:moveTo>
                    <a:pt x="1219042" y="181859"/>
                  </a:moveTo>
                  <a:lnTo>
                    <a:pt x="1116047" y="171572"/>
                  </a:lnTo>
                </a:path>
                <a:path w="1386204" h="643254">
                  <a:moveTo>
                    <a:pt x="1093061" y="169286"/>
                  </a:moveTo>
                  <a:lnTo>
                    <a:pt x="990066" y="158999"/>
                  </a:lnTo>
                </a:path>
                <a:path w="1386204" h="643254">
                  <a:moveTo>
                    <a:pt x="960857" y="156079"/>
                  </a:moveTo>
                  <a:lnTo>
                    <a:pt x="801095" y="140077"/>
                  </a:lnTo>
                </a:path>
                <a:path w="1386204" h="643254">
                  <a:moveTo>
                    <a:pt x="771886" y="137156"/>
                  </a:moveTo>
                  <a:lnTo>
                    <a:pt x="612124" y="121281"/>
                  </a:lnTo>
                </a:path>
                <a:path w="1386204" h="643254">
                  <a:moveTo>
                    <a:pt x="582915" y="118361"/>
                  </a:moveTo>
                  <a:lnTo>
                    <a:pt x="486651" y="108709"/>
                  </a:lnTo>
                </a:path>
                <a:path w="1386204" h="643254">
                  <a:moveTo>
                    <a:pt x="457061" y="105788"/>
                  </a:moveTo>
                  <a:lnTo>
                    <a:pt x="5841" y="60704"/>
                  </a:lnTo>
                </a:path>
                <a:path w="1386204" h="643254">
                  <a:moveTo>
                    <a:pt x="1218788" y="184145"/>
                  </a:moveTo>
                  <a:lnTo>
                    <a:pt x="1116047" y="173985"/>
                  </a:lnTo>
                </a:path>
                <a:path w="1386204" h="643254">
                  <a:moveTo>
                    <a:pt x="1092807" y="171572"/>
                  </a:moveTo>
                  <a:lnTo>
                    <a:pt x="990066" y="161412"/>
                  </a:lnTo>
                </a:path>
                <a:path w="1386204" h="643254">
                  <a:moveTo>
                    <a:pt x="960603" y="158491"/>
                  </a:moveTo>
                  <a:lnTo>
                    <a:pt x="801095" y="142490"/>
                  </a:lnTo>
                </a:path>
                <a:path w="1386204" h="643254">
                  <a:moveTo>
                    <a:pt x="771632" y="139569"/>
                  </a:moveTo>
                  <a:lnTo>
                    <a:pt x="612124" y="123694"/>
                  </a:lnTo>
                </a:path>
                <a:path w="1386204" h="643254">
                  <a:moveTo>
                    <a:pt x="582661" y="120646"/>
                  </a:moveTo>
                  <a:lnTo>
                    <a:pt x="486651" y="111122"/>
                  </a:lnTo>
                </a:path>
                <a:path w="1386204" h="643254">
                  <a:moveTo>
                    <a:pt x="456807" y="108074"/>
                  </a:moveTo>
                  <a:lnTo>
                    <a:pt x="5587" y="63117"/>
                  </a:lnTo>
                </a:path>
                <a:path w="1386204" h="643254">
                  <a:moveTo>
                    <a:pt x="0" y="0"/>
                  </a:moveTo>
                  <a:lnTo>
                    <a:pt x="1260062" y="126107"/>
                  </a:lnTo>
                </a:path>
                <a:path w="1386204" h="643254">
                  <a:moveTo>
                    <a:pt x="1385280" y="642730"/>
                  </a:moveTo>
                  <a:lnTo>
                    <a:pt x="1385280" y="138680"/>
                  </a:lnTo>
                </a:path>
                <a:path w="1386204" h="643254">
                  <a:moveTo>
                    <a:pt x="1368517" y="641206"/>
                  </a:moveTo>
                  <a:lnTo>
                    <a:pt x="1368517" y="15544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 descr=""/>
            <p:cNvSpPr/>
            <p:nvPr/>
          </p:nvSpPr>
          <p:spPr>
            <a:xfrm>
              <a:off x="9473183" y="4765356"/>
              <a:ext cx="15240" cy="429259"/>
            </a:xfrm>
            <a:custGeom>
              <a:avLst/>
              <a:gdLst/>
              <a:ahLst/>
              <a:cxnLst/>
              <a:rect l="l" t="t" r="r" b="b"/>
              <a:pathLst>
                <a:path w="15240" h="429260">
                  <a:moveTo>
                    <a:pt x="14873" y="70"/>
                  </a:moveTo>
                  <a:lnTo>
                    <a:pt x="-239" y="70"/>
                  </a:lnTo>
                  <a:lnTo>
                    <a:pt x="-239" y="429193"/>
                  </a:lnTo>
                  <a:lnTo>
                    <a:pt x="14873" y="429193"/>
                  </a:lnTo>
                  <a:lnTo>
                    <a:pt x="14873" y="7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 descr=""/>
            <p:cNvSpPr/>
            <p:nvPr/>
          </p:nvSpPr>
          <p:spPr>
            <a:xfrm>
              <a:off x="9415033" y="4680085"/>
              <a:ext cx="109855" cy="514984"/>
            </a:xfrm>
            <a:custGeom>
              <a:avLst/>
              <a:gdLst/>
              <a:ahLst/>
              <a:cxnLst/>
              <a:rect l="l" t="t" r="r" b="b"/>
              <a:pathLst>
                <a:path w="109854" h="514985">
                  <a:moveTo>
                    <a:pt x="106804" y="514717"/>
                  </a:moveTo>
                  <a:lnTo>
                    <a:pt x="106804" y="84706"/>
                  </a:lnTo>
                </a:path>
                <a:path w="109854" h="514985">
                  <a:moveTo>
                    <a:pt x="109725" y="242182"/>
                  </a:moveTo>
                  <a:lnTo>
                    <a:pt x="109725" y="38099"/>
                  </a:lnTo>
                </a:path>
                <a:path w="109854" h="514985">
                  <a:moveTo>
                    <a:pt x="64133" y="242182"/>
                  </a:moveTo>
                  <a:lnTo>
                    <a:pt x="46226" y="84960"/>
                  </a:lnTo>
                </a:path>
                <a:path w="109854" h="514985">
                  <a:moveTo>
                    <a:pt x="63625" y="242182"/>
                  </a:moveTo>
                  <a:lnTo>
                    <a:pt x="45718" y="85341"/>
                  </a:lnTo>
                </a:path>
                <a:path w="109854" h="514985">
                  <a:moveTo>
                    <a:pt x="0" y="50405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 descr=""/>
            <p:cNvSpPr/>
            <p:nvPr/>
          </p:nvSpPr>
          <p:spPr>
            <a:xfrm>
              <a:off x="9354070" y="4751386"/>
              <a:ext cx="186055" cy="433070"/>
            </a:xfrm>
            <a:custGeom>
              <a:avLst/>
              <a:gdLst/>
              <a:ahLst/>
              <a:cxnLst/>
              <a:rect l="l" t="t" r="r" b="b"/>
              <a:pathLst>
                <a:path w="186054" h="433070">
                  <a:moveTo>
                    <a:pt x="185674" y="295910"/>
                  </a:moveTo>
                  <a:lnTo>
                    <a:pt x="169672" y="295910"/>
                  </a:lnTo>
                  <a:lnTo>
                    <a:pt x="169672" y="294640"/>
                  </a:lnTo>
                  <a:lnTo>
                    <a:pt x="43942" y="294640"/>
                  </a:lnTo>
                  <a:lnTo>
                    <a:pt x="43942" y="288290"/>
                  </a:lnTo>
                  <a:lnTo>
                    <a:pt x="60198" y="288290"/>
                  </a:lnTo>
                  <a:lnTo>
                    <a:pt x="60198" y="281940"/>
                  </a:lnTo>
                  <a:lnTo>
                    <a:pt x="43942" y="281940"/>
                  </a:lnTo>
                  <a:lnTo>
                    <a:pt x="43942" y="0"/>
                  </a:lnTo>
                  <a:lnTo>
                    <a:pt x="0" y="0"/>
                  </a:lnTo>
                  <a:lnTo>
                    <a:pt x="0" y="431800"/>
                  </a:lnTo>
                  <a:lnTo>
                    <a:pt x="12573" y="431800"/>
                  </a:lnTo>
                  <a:lnTo>
                    <a:pt x="12573" y="433070"/>
                  </a:lnTo>
                  <a:lnTo>
                    <a:pt x="31369" y="433070"/>
                  </a:lnTo>
                  <a:lnTo>
                    <a:pt x="31369" y="431800"/>
                  </a:lnTo>
                  <a:lnTo>
                    <a:pt x="43942" y="431800"/>
                  </a:lnTo>
                  <a:lnTo>
                    <a:pt x="43942" y="421640"/>
                  </a:lnTo>
                  <a:lnTo>
                    <a:pt x="185674" y="421640"/>
                  </a:lnTo>
                  <a:lnTo>
                    <a:pt x="185674" y="416560"/>
                  </a:lnTo>
                  <a:lnTo>
                    <a:pt x="185674" y="415290"/>
                  </a:lnTo>
                  <a:lnTo>
                    <a:pt x="43942" y="415290"/>
                  </a:lnTo>
                  <a:lnTo>
                    <a:pt x="43942" y="408940"/>
                  </a:lnTo>
                  <a:lnTo>
                    <a:pt x="60198" y="408940"/>
                  </a:lnTo>
                  <a:lnTo>
                    <a:pt x="60198" y="402590"/>
                  </a:lnTo>
                  <a:lnTo>
                    <a:pt x="43942" y="402590"/>
                  </a:lnTo>
                  <a:lnTo>
                    <a:pt x="43942" y="300990"/>
                  </a:lnTo>
                  <a:lnTo>
                    <a:pt x="185674" y="300990"/>
                  </a:lnTo>
                  <a:lnTo>
                    <a:pt x="185674" y="29591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6" name="object 546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258299" y="4681609"/>
              <a:ext cx="281698" cy="254434"/>
            </a:xfrm>
            <a:prstGeom prst="rect">
              <a:avLst/>
            </a:prstGeom>
          </p:spPr>
        </p:pic>
        <p:sp>
          <p:nvSpPr>
            <p:cNvPr id="547" name="object 547" descr=""/>
            <p:cNvSpPr/>
            <p:nvPr/>
          </p:nvSpPr>
          <p:spPr>
            <a:xfrm>
              <a:off x="9492995" y="5195140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5" h="1904">
                  <a:moveTo>
                    <a:pt x="17887" y="60"/>
                  </a:moveTo>
                  <a:lnTo>
                    <a:pt x="-239" y="60"/>
                  </a:lnTo>
                  <a:lnTo>
                    <a:pt x="-239" y="1568"/>
                  </a:lnTo>
                  <a:lnTo>
                    <a:pt x="17887" y="1568"/>
                  </a:lnTo>
                  <a:lnTo>
                    <a:pt x="17887" y="6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 descr=""/>
            <p:cNvSpPr/>
            <p:nvPr/>
          </p:nvSpPr>
          <p:spPr>
            <a:xfrm>
              <a:off x="9398507" y="4695252"/>
              <a:ext cx="0" cy="487680"/>
            </a:xfrm>
            <a:custGeom>
              <a:avLst/>
              <a:gdLst/>
              <a:ahLst/>
              <a:cxnLst/>
              <a:rect l="l" t="t" r="r" b="b"/>
              <a:pathLst>
                <a:path w="0" h="487679">
                  <a:moveTo>
                    <a:pt x="-237" y="487359"/>
                  </a:moveTo>
                  <a:lnTo>
                    <a:pt x="-237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 descr=""/>
            <p:cNvSpPr/>
            <p:nvPr/>
          </p:nvSpPr>
          <p:spPr>
            <a:xfrm>
              <a:off x="9348215" y="4751640"/>
              <a:ext cx="15240" cy="431165"/>
            </a:xfrm>
            <a:custGeom>
              <a:avLst/>
              <a:gdLst/>
              <a:ahLst/>
              <a:cxnLst/>
              <a:rect l="l" t="t" r="r" b="b"/>
              <a:pathLst>
                <a:path w="15240" h="431164">
                  <a:moveTo>
                    <a:pt x="14876" y="71"/>
                  </a:moveTo>
                  <a:lnTo>
                    <a:pt x="-236" y="71"/>
                  </a:lnTo>
                  <a:lnTo>
                    <a:pt x="-236" y="430717"/>
                  </a:lnTo>
                  <a:lnTo>
                    <a:pt x="14876" y="430717"/>
                  </a:lnTo>
                  <a:lnTo>
                    <a:pt x="14876" y="7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 descr=""/>
            <p:cNvSpPr/>
            <p:nvPr/>
          </p:nvSpPr>
          <p:spPr>
            <a:xfrm>
              <a:off x="9335787" y="4705992"/>
              <a:ext cx="79375" cy="478155"/>
            </a:xfrm>
            <a:custGeom>
              <a:avLst/>
              <a:gdLst/>
              <a:ahLst/>
              <a:cxnLst/>
              <a:rect l="l" t="t" r="r" b="b"/>
              <a:pathLst>
                <a:path w="79375" h="478154">
                  <a:moveTo>
                    <a:pt x="60450" y="476872"/>
                  </a:moveTo>
                  <a:lnTo>
                    <a:pt x="60450" y="46607"/>
                  </a:lnTo>
                </a:path>
                <a:path w="79375" h="478154">
                  <a:moveTo>
                    <a:pt x="63371" y="204210"/>
                  </a:moveTo>
                  <a:lnTo>
                    <a:pt x="63371" y="0"/>
                  </a:lnTo>
                </a:path>
                <a:path w="79375" h="478154">
                  <a:moveTo>
                    <a:pt x="18160" y="204210"/>
                  </a:moveTo>
                  <a:lnTo>
                    <a:pt x="507" y="46988"/>
                  </a:lnTo>
                </a:path>
                <a:path w="79375" h="478154">
                  <a:moveTo>
                    <a:pt x="17652" y="204210"/>
                  </a:moveTo>
                  <a:lnTo>
                    <a:pt x="0" y="47369"/>
                  </a:lnTo>
                </a:path>
                <a:path w="79375" h="478154">
                  <a:moveTo>
                    <a:pt x="79245" y="448806"/>
                  </a:moveTo>
                  <a:lnTo>
                    <a:pt x="79245" y="454521"/>
                  </a:lnTo>
                </a:path>
                <a:path w="79375" h="478154">
                  <a:moveTo>
                    <a:pt x="79245" y="448806"/>
                  </a:moveTo>
                  <a:lnTo>
                    <a:pt x="79245" y="454521"/>
                  </a:lnTo>
                </a:path>
                <a:path w="79375" h="478154">
                  <a:moveTo>
                    <a:pt x="50290" y="478142"/>
                  </a:moveTo>
                  <a:lnTo>
                    <a:pt x="31368" y="478142"/>
                  </a:lnTo>
                </a:path>
                <a:path w="79375" h="478154">
                  <a:moveTo>
                    <a:pt x="50290" y="476872"/>
                  </a:moveTo>
                  <a:lnTo>
                    <a:pt x="50290" y="478142"/>
                  </a:lnTo>
                </a:path>
                <a:path w="79375" h="478154">
                  <a:moveTo>
                    <a:pt x="31368" y="476872"/>
                  </a:moveTo>
                  <a:lnTo>
                    <a:pt x="31368" y="478142"/>
                  </a:lnTo>
                </a:path>
                <a:path w="79375" h="478154">
                  <a:moveTo>
                    <a:pt x="63117" y="448806"/>
                  </a:moveTo>
                  <a:lnTo>
                    <a:pt x="79220" y="448806"/>
                  </a:lnTo>
                  <a:lnTo>
                    <a:pt x="79220" y="448303"/>
                  </a:lnTo>
                  <a:lnTo>
                    <a:pt x="63117" y="448303"/>
                  </a:lnTo>
                  <a:lnTo>
                    <a:pt x="63117" y="448806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 descr=""/>
            <p:cNvSpPr/>
            <p:nvPr/>
          </p:nvSpPr>
          <p:spPr>
            <a:xfrm>
              <a:off x="9398507" y="5153976"/>
              <a:ext cx="17145" cy="12700"/>
            </a:xfrm>
            <a:custGeom>
              <a:avLst/>
              <a:gdLst/>
              <a:ahLst/>
              <a:cxnLst/>
              <a:rect l="l" t="t" r="r" b="b"/>
              <a:pathLst>
                <a:path w="17145" h="12700">
                  <a:moveTo>
                    <a:pt x="16385" y="61"/>
                  </a:moveTo>
                  <a:lnTo>
                    <a:pt x="-237" y="61"/>
                  </a:lnTo>
                  <a:lnTo>
                    <a:pt x="-237" y="12252"/>
                  </a:lnTo>
                  <a:lnTo>
                    <a:pt x="16385" y="12252"/>
                  </a:lnTo>
                  <a:lnTo>
                    <a:pt x="16385" y="6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 descr=""/>
            <p:cNvSpPr/>
            <p:nvPr/>
          </p:nvSpPr>
          <p:spPr>
            <a:xfrm>
              <a:off x="9354075" y="5166201"/>
              <a:ext cx="186055" cy="31115"/>
            </a:xfrm>
            <a:custGeom>
              <a:avLst/>
              <a:gdLst/>
              <a:ahLst/>
              <a:cxnLst/>
              <a:rect l="l" t="t" r="r" b="b"/>
              <a:pathLst>
                <a:path w="186054" h="31114">
                  <a:moveTo>
                    <a:pt x="43940" y="16156"/>
                  </a:moveTo>
                  <a:lnTo>
                    <a:pt x="0" y="16156"/>
                  </a:lnTo>
                </a:path>
                <a:path w="186054" h="31114">
                  <a:moveTo>
                    <a:pt x="185669" y="536"/>
                  </a:moveTo>
                  <a:lnTo>
                    <a:pt x="185669" y="6377"/>
                  </a:lnTo>
                </a:path>
                <a:path w="186054" h="31114">
                  <a:moveTo>
                    <a:pt x="185669" y="536"/>
                  </a:moveTo>
                  <a:lnTo>
                    <a:pt x="185669" y="6377"/>
                  </a:lnTo>
                </a:path>
                <a:path w="186054" h="31114">
                  <a:moveTo>
                    <a:pt x="156841" y="30507"/>
                  </a:moveTo>
                  <a:lnTo>
                    <a:pt x="138045" y="30507"/>
                  </a:lnTo>
                </a:path>
                <a:path w="186054" h="31114">
                  <a:moveTo>
                    <a:pt x="156841" y="29237"/>
                  </a:moveTo>
                  <a:lnTo>
                    <a:pt x="156841" y="30507"/>
                  </a:lnTo>
                </a:path>
                <a:path w="186054" h="31114">
                  <a:moveTo>
                    <a:pt x="138045" y="29237"/>
                  </a:moveTo>
                  <a:lnTo>
                    <a:pt x="138045" y="30507"/>
                  </a:lnTo>
                </a:path>
                <a:path w="186054" h="31114">
                  <a:moveTo>
                    <a:pt x="169667" y="536"/>
                  </a:moveTo>
                  <a:lnTo>
                    <a:pt x="185692" y="536"/>
                  </a:lnTo>
                  <a:lnTo>
                    <a:pt x="185692" y="0"/>
                  </a:lnTo>
                  <a:lnTo>
                    <a:pt x="169667" y="0"/>
                  </a:lnTo>
                  <a:lnTo>
                    <a:pt x="169667" y="536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 descr=""/>
            <p:cNvSpPr/>
            <p:nvPr/>
          </p:nvSpPr>
          <p:spPr>
            <a:xfrm>
              <a:off x="9524999" y="5160072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71" y="60"/>
                  </a:moveTo>
                  <a:lnTo>
                    <a:pt x="-240" y="60"/>
                  </a:lnTo>
                  <a:lnTo>
                    <a:pt x="-240" y="18348"/>
                  </a:lnTo>
                  <a:lnTo>
                    <a:pt x="14871" y="18348"/>
                  </a:lnTo>
                  <a:lnTo>
                    <a:pt x="14871" y="6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9398270" y="5033675"/>
              <a:ext cx="127000" cy="161925"/>
            </a:xfrm>
            <a:custGeom>
              <a:avLst/>
              <a:gdLst/>
              <a:ahLst/>
              <a:cxnLst/>
              <a:rect l="l" t="t" r="r" b="b"/>
              <a:pathLst>
                <a:path w="127000" h="161925">
                  <a:moveTo>
                    <a:pt x="126488" y="161381"/>
                  </a:moveTo>
                  <a:lnTo>
                    <a:pt x="82166" y="161381"/>
                  </a:lnTo>
                </a:path>
                <a:path w="127000" h="161925">
                  <a:moveTo>
                    <a:pt x="16255" y="476"/>
                  </a:moveTo>
                  <a:lnTo>
                    <a:pt x="16255" y="6064"/>
                  </a:lnTo>
                </a:path>
                <a:path w="127000" h="161925">
                  <a:moveTo>
                    <a:pt x="16255" y="476"/>
                  </a:moveTo>
                  <a:lnTo>
                    <a:pt x="16255" y="6064"/>
                  </a:lnTo>
                </a:path>
                <a:path w="127000" h="161925">
                  <a:moveTo>
                    <a:pt x="0" y="476"/>
                  </a:moveTo>
                  <a:lnTo>
                    <a:pt x="16227" y="476"/>
                  </a:lnTo>
                  <a:lnTo>
                    <a:pt x="16227" y="0"/>
                  </a:lnTo>
                  <a:lnTo>
                    <a:pt x="0" y="0"/>
                  </a:lnTo>
                  <a:lnTo>
                    <a:pt x="0" y="476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9398507" y="502748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399" y="64"/>
                  </a:moveTo>
                  <a:lnTo>
                    <a:pt x="-237" y="64"/>
                  </a:lnTo>
                  <a:lnTo>
                    <a:pt x="-237" y="18351"/>
                  </a:lnTo>
                  <a:lnTo>
                    <a:pt x="16399" y="18351"/>
                  </a:lnTo>
                  <a:lnTo>
                    <a:pt x="16399" y="6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9524758" y="5045873"/>
              <a:ext cx="16510" cy="6350"/>
            </a:xfrm>
            <a:custGeom>
              <a:avLst/>
              <a:gdLst/>
              <a:ahLst/>
              <a:cxnLst/>
              <a:rect l="l" t="t" r="r" b="b"/>
              <a:pathLst>
                <a:path w="16509" h="6350">
                  <a:moveTo>
                    <a:pt x="16382" y="470"/>
                  </a:moveTo>
                  <a:lnTo>
                    <a:pt x="16382" y="5931"/>
                  </a:lnTo>
                </a:path>
                <a:path w="16509" h="6350">
                  <a:moveTo>
                    <a:pt x="16382" y="470"/>
                  </a:moveTo>
                  <a:lnTo>
                    <a:pt x="16382" y="5931"/>
                  </a:lnTo>
                </a:path>
                <a:path w="16509" h="6350">
                  <a:moveTo>
                    <a:pt x="0" y="470"/>
                  </a:moveTo>
                  <a:lnTo>
                    <a:pt x="16338" y="470"/>
                  </a:lnTo>
                  <a:lnTo>
                    <a:pt x="16338" y="0"/>
                  </a:lnTo>
                  <a:lnTo>
                    <a:pt x="0" y="0"/>
                  </a:lnTo>
                  <a:lnTo>
                    <a:pt x="0" y="470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9524999" y="5039676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40" h="18414">
                  <a:moveTo>
                    <a:pt x="14871" y="63"/>
                  </a:moveTo>
                  <a:lnTo>
                    <a:pt x="-240" y="63"/>
                  </a:lnTo>
                  <a:lnTo>
                    <a:pt x="-240" y="18351"/>
                  </a:lnTo>
                  <a:lnTo>
                    <a:pt x="14871" y="18351"/>
                  </a:lnTo>
                  <a:lnTo>
                    <a:pt x="14871" y="63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9398270" y="4917823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13080" y="507"/>
                  </a:moveTo>
                  <a:lnTo>
                    <a:pt x="13080" y="0"/>
                  </a:lnTo>
                </a:path>
                <a:path w="17145" h="6350">
                  <a:moveTo>
                    <a:pt x="16636" y="507"/>
                  </a:moveTo>
                  <a:lnTo>
                    <a:pt x="16636" y="5968"/>
                  </a:lnTo>
                </a:path>
                <a:path w="17145" h="6350">
                  <a:moveTo>
                    <a:pt x="16636" y="507"/>
                  </a:moveTo>
                  <a:lnTo>
                    <a:pt x="16636" y="5968"/>
                  </a:lnTo>
                </a:path>
                <a:path w="17145" h="6350">
                  <a:moveTo>
                    <a:pt x="0" y="0"/>
                  </a:moveTo>
                  <a:lnTo>
                    <a:pt x="0" y="5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9" name="object 559" descr=""/>
            <p:cNvSpPr/>
            <p:nvPr/>
          </p:nvSpPr>
          <p:spPr>
            <a:xfrm>
              <a:off x="9398507" y="4911660"/>
              <a:ext cx="13335" cy="13970"/>
            </a:xfrm>
            <a:custGeom>
              <a:avLst/>
              <a:gdLst/>
              <a:ahLst/>
              <a:cxnLst/>
              <a:rect l="l" t="t" r="r" b="b"/>
              <a:pathLst>
                <a:path w="13334" h="13970">
                  <a:moveTo>
                    <a:pt x="13097" y="67"/>
                  </a:moveTo>
                  <a:lnTo>
                    <a:pt x="-237" y="67"/>
                  </a:lnTo>
                  <a:lnTo>
                    <a:pt x="-237" y="13655"/>
                  </a:lnTo>
                  <a:lnTo>
                    <a:pt x="13097" y="13655"/>
                  </a:lnTo>
                  <a:lnTo>
                    <a:pt x="13097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 descr=""/>
            <p:cNvSpPr/>
            <p:nvPr/>
          </p:nvSpPr>
          <p:spPr>
            <a:xfrm>
              <a:off x="9398507" y="4917752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09" h="1270">
                  <a:moveTo>
                    <a:pt x="-237" y="1214"/>
                  </a:moveTo>
                  <a:lnTo>
                    <a:pt x="16141" y="1214"/>
                  </a:lnTo>
                  <a:lnTo>
                    <a:pt x="16141" y="67"/>
                  </a:lnTo>
                  <a:lnTo>
                    <a:pt x="-237" y="67"/>
                  </a:lnTo>
                  <a:lnTo>
                    <a:pt x="-237" y="1214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 descr=""/>
            <p:cNvSpPr/>
            <p:nvPr/>
          </p:nvSpPr>
          <p:spPr>
            <a:xfrm>
              <a:off x="9398266" y="4904129"/>
              <a:ext cx="17145" cy="26034"/>
            </a:xfrm>
            <a:custGeom>
              <a:avLst/>
              <a:gdLst/>
              <a:ahLst/>
              <a:cxnLst/>
              <a:rect l="l" t="t" r="r" b="b"/>
              <a:pathLst>
                <a:path w="17145" h="26035">
                  <a:moveTo>
                    <a:pt x="495" y="0"/>
                  </a:moveTo>
                  <a:lnTo>
                    <a:pt x="0" y="0"/>
                  </a:lnTo>
                  <a:lnTo>
                    <a:pt x="0" y="12052"/>
                  </a:lnTo>
                  <a:lnTo>
                    <a:pt x="495" y="12052"/>
                  </a:lnTo>
                  <a:lnTo>
                    <a:pt x="495" y="0"/>
                  </a:lnTo>
                  <a:close/>
                </a:path>
                <a:path w="17145" h="26035">
                  <a:moveTo>
                    <a:pt x="16624" y="13462"/>
                  </a:moveTo>
                  <a:lnTo>
                    <a:pt x="0" y="13462"/>
                  </a:lnTo>
                  <a:lnTo>
                    <a:pt x="0" y="25514"/>
                  </a:lnTo>
                  <a:lnTo>
                    <a:pt x="16624" y="25514"/>
                  </a:lnTo>
                  <a:lnTo>
                    <a:pt x="16624" y="1346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 descr=""/>
            <p:cNvSpPr/>
            <p:nvPr/>
          </p:nvSpPr>
          <p:spPr>
            <a:xfrm>
              <a:off x="9352546" y="4903862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70" h="12700">
                  <a:moveTo>
                    <a:pt x="1143" y="0"/>
                  </a:moveTo>
                  <a:lnTo>
                    <a:pt x="508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508" y="12700"/>
                  </a:lnTo>
                  <a:lnTo>
                    <a:pt x="1143" y="1270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3" name="object 563" descr=""/>
            <p:cNvSpPr/>
            <p:nvPr/>
          </p:nvSpPr>
          <p:spPr>
            <a:xfrm>
              <a:off x="9525266" y="4931031"/>
              <a:ext cx="15875" cy="6350"/>
            </a:xfrm>
            <a:custGeom>
              <a:avLst/>
              <a:gdLst/>
              <a:ahLst/>
              <a:cxnLst/>
              <a:rect l="l" t="t" r="r" b="b"/>
              <a:pathLst>
                <a:path w="15875" h="6350">
                  <a:moveTo>
                    <a:pt x="12445" y="507"/>
                  </a:moveTo>
                  <a:lnTo>
                    <a:pt x="12445" y="0"/>
                  </a:lnTo>
                </a:path>
                <a:path w="15875" h="6350">
                  <a:moveTo>
                    <a:pt x="15874" y="507"/>
                  </a:moveTo>
                  <a:lnTo>
                    <a:pt x="15874" y="6222"/>
                  </a:lnTo>
                </a:path>
                <a:path w="15875" h="6350">
                  <a:moveTo>
                    <a:pt x="15874" y="507"/>
                  </a:moveTo>
                  <a:lnTo>
                    <a:pt x="15874" y="6222"/>
                  </a:lnTo>
                </a:path>
                <a:path w="15875" h="6350">
                  <a:moveTo>
                    <a:pt x="0" y="0"/>
                  </a:moveTo>
                  <a:lnTo>
                    <a:pt x="0" y="50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4" name="object 564" descr=""/>
            <p:cNvSpPr/>
            <p:nvPr/>
          </p:nvSpPr>
          <p:spPr>
            <a:xfrm>
              <a:off x="9524999" y="4923852"/>
              <a:ext cx="12065" cy="13970"/>
            </a:xfrm>
            <a:custGeom>
              <a:avLst/>
              <a:gdLst/>
              <a:ahLst/>
              <a:cxnLst/>
              <a:rect l="l" t="t" r="r" b="b"/>
              <a:pathLst>
                <a:path w="12065" h="13970">
                  <a:moveTo>
                    <a:pt x="11569" y="66"/>
                  </a:moveTo>
                  <a:lnTo>
                    <a:pt x="-240" y="66"/>
                  </a:lnTo>
                  <a:lnTo>
                    <a:pt x="-240" y="13655"/>
                  </a:lnTo>
                  <a:lnTo>
                    <a:pt x="11569" y="13655"/>
                  </a:lnTo>
                  <a:lnTo>
                    <a:pt x="11569" y="6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5" name="object 565" descr=""/>
            <p:cNvSpPr/>
            <p:nvPr/>
          </p:nvSpPr>
          <p:spPr>
            <a:xfrm>
              <a:off x="9524999" y="4929886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09" h="1270">
                  <a:moveTo>
                    <a:pt x="-240" y="1271"/>
                  </a:moveTo>
                  <a:lnTo>
                    <a:pt x="16097" y="1271"/>
                  </a:lnTo>
                  <a:lnTo>
                    <a:pt x="16097" y="66"/>
                  </a:lnTo>
                  <a:lnTo>
                    <a:pt x="-240" y="66"/>
                  </a:lnTo>
                  <a:lnTo>
                    <a:pt x="-240" y="127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 descr=""/>
            <p:cNvSpPr/>
            <p:nvPr/>
          </p:nvSpPr>
          <p:spPr>
            <a:xfrm>
              <a:off x="9524999" y="4916232"/>
              <a:ext cx="15240" cy="27305"/>
            </a:xfrm>
            <a:custGeom>
              <a:avLst/>
              <a:gdLst/>
              <a:ahLst/>
              <a:cxnLst/>
              <a:rect l="l" t="t" r="r" b="b"/>
              <a:pathLst>
                <a:path w="15240" h="27304">
                  <a:moveTo>
                    <a:pt x="267" y="67"/>
                  </a:moveTo>
                  <a:lnTo>
                    <a:pt x="-240" y="67"/>
                  </a:lnTo>
                  <a:lnTo>
                    <a:pt x="-240" y="27117"/>
                  </a:lnTo>
                  <a:lnTo>
                    <a:pt x="14871" y="27117"/>
                  </a:lnTo>
                  <a:lnTo>
                    <a:pt x="14871" y="8575"/>
                  </a:lnTo>
                  <a:lnTo>
                    <a:pt x="267" y="8575"/>
                  </a:lnTo>
                  <a:lnTo>
                    <a:pt x="267" y="6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 descr=""/>
            <p:cNvSpPr/>
            <p:nvPr/>
          </p:nvSpPr>
          <p:spPr>
            <a:xfrm>
              <a:off x="9478276" y="4915927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70" h="12700">
                  <a:moveTo>
                    <a:pt x="1143" y="0"/>
                  </a:moveTo>
                  <a:lnTo>
                    <a:pt x="508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508" y="12700"/>
                  </a:lnTo>
                  <a:lnTo>
                    <a:pt x="1143" y="1270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 descr=""/>
            <p:cNvSpPr/>
            <p:nvPr/>
          </p:nvSpPr>
          <p:spPr>
            <a:xfrm>
              <a:off x="9253493" y="4680085"/>
              <a:ext cx="251460" cy="85725"/>
            </a:xfrm>
            <a:custGeom>
              <a:avLst/>
              <a:gdLst/>
              <a:ahLst/>
              <a:cxnLst/>
              <a:rect l="l" t="t" r="r" b="b"/>
              <a:pathLst>
                <a:path w="251459" h="85725">
                  <a:moveTo>
                    <a:pt x="134108" y="13461"/>
                  </a:moveTo>
                  <a:lnTo>
                    <a:pt x="0" y="0"/>
                  </a:lnTo>
                </a:path>
                <a:path w="251459" h="85725">
                  <a:moveTo>
                    <a:pt x="81658" y="72134"/>
                  </a:moveTo>
                  <a:lnTo>
                    <a:pt x="18160" y="52195"/>
                  </a:lnTo>
                </a:path>
                <a:path w="251459" h="85725">
                  <a:moveTo>
                    <a:pt x="81150" y="72515"/>
                  </a:moveTo>
                  <a:lnTo>
                    <a:pt x="18160" y="52703"/>
                  </a:lnTo>
                </a:path>
                <a:path w="251459" h="85725">
                  <a:moveTo>
                    <a:pt x="251199" y="25780"/>
                  </a:moveTo>
                  <a:lnTo>
                    <a:pt x="246881" y="69721"/>
                  </a:lnTo>
                </a:path>
                <a:path w="251459" h="85725">
                  <a:moveTo>
                    <a:pt x="125345" y="13080"/>
                  </a:moveTo>
                  <a:lnTo>
                    <a:pt x="120900" y="57021"/>
                  </a:lnTo>
                </a:path>
                <a:path w="251459" h="85725">
                  <a:moveTo>
                    <a:pt x="207512" y="84833"/>
                  </a:moveTo>
                  <a:lnTo>
                    <a:pt x="144141" y="64895"/>
                  </a:lnTo>
                </a:path>
                <a:path w="251459" h="85725">
                  <a:moveTo>
                    <a:pt x="207131" y="85214"/>
                  </a:moveTo>
                  <a:lnTo>
                    <a:pt x="144141" y="65530"/>
                  </a:lnTo>
                </a:path>
                <a:path w="251459" h="85725">
                  <a:moveTo>
                    <a:pt x="207131" y="85214"/>
                  </a:moveTo>
                  <a:lnTo>
                    <a:pt x="207512" y="84833"/>
                  </a:lnTo>
                </a:path>
                <a:path w="251459" h="85725">
                  <a:moveTo>
                    <a:pt x="81150" y="72515"/>
                  </a:moveTo>
                  <a:lnTo>
                    <a:pt x="81658" y="72134"/>
                  </a:lnTo>
                </a:path>
                <a:path w="251459" h="85725">
                  <a:moveTo>
                    <a:pt x="99946" y="71753"/>
                  </a:moveTo>
                  <a:lnTo>
                    <a:pt x="144141" y="7175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9" name="object 569" descr=""/>
            <p:cNvSpPr/>
            <p:nvPr/>
          </p:nvSpPr>
          <p:spPr>
            <a:xfrm>
              <a:off x="9524999" y="471201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627" y="72"/>
                  </a:moveTo>
                  <a:lnTo>
                    <a:pt x="-240" y="72"/>
                  </a:lnTo>
                  <a:lnTo>
                    <a:pt x="-240" y="12263"/>
                  </a:lnTo>
                  <a:lnTo>
                    <a:pt x="11627" y="12263"/>
                  </a:lnTo>
                  <a:lnTo>
                    <a:pt x="11627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0" name="object 570" descr=""/>
            <p:cNvSpPr/>
            <p:nvPr/>
          </p:nvSpPr>
          <p:spPr>
            <a:xfrm>
              <a:off x="9537191" y="471811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241" y="1342"/>
                  </a:moveTo>
                  <a:lnTo>
                    <a:pt x="-241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1" name="object 571" descr=""/>
            <p:cNvSpPr/>
            <p:nvPr/>
          </p:nvSpPr>
          <p:spPr>
            <a:xfrm>
              <a:off x="9524999" y="471201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739" y="72"/>
                  </a:moveTo>
                  <a:lnTo>
                    <a:pt x="-240" y="72"/>
                  </a:lnTo>
                  <a:lnTo>
                    <a:pt x="-240" y="12263"/>
                  </a:lnTo>
                  <a:lnTo>
                    <a:pt x="11739" y="12263"/>
                  </a:lnTo>
                  <a:lnTo>
                    <a:pt x="11739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 descr=""/>
            <p:cNvSpPr/>
            <p:nvPr/>
          </p:nvSpPr>
          <p:spPr>
            <a:xfrm>
              <a:off x="9379982" y="4681609"/>
              <a:ext cx="156845" cy="83820"/>
            </a:xfrm>
            <a:custGeom>
              <a:avLst/>
              <a:gdLst/>
              <a:ahLst/>
              <a:cxnLst/>
              <a:rect l="l" t="t" r="r" b="b"/>
              <a:pathLst>
                <a:path w="156845" h="83820">
                  <a:moveTo>
                    <a:pt x="156587" y="37083"/>
                  </a:moveTo>
                  <a:lnTo>
                    <a:pt x="156587" y="36575"/>
                  </a:lnTo>
                </a:path>
                <a:path w="156845" h="83820">
                  <a:moveTo>
                    <a:pt x="99692" y="83309"/>
                  </a:moveTo>
                  <a:lnTo>
                    <a:pt x="143633" y="83309"/>
                  </a:lnTo>
                </a:path>
                <a:path w="156845" h="83820">
                  <a:moveTo>
                    <a:pt x="133600" y="25526"/>
                  </a:moveTo>
                  <a:lnTo>
                    <a:pt x="0" y="12318"/>
                  </a:lnTo>
                </a:path>
                <a:path w="156845" h="83820">
                  <a:moveTo>
                    <a:pt x="9905" y="0"/>
                  </a:moveTo>
                  <a:lnTo>
                    <a:pt x="9397" y="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 descr=""/>
            <p:cNvSpPr/>
            <p:nvPr/>
          </p:nvSpPr>
          <p:spPr>
            <a:xfrm>
              <a:off x="9398507" y="4698300"/>
              <a:ext cx="13335" cy="13970"/>
            </a:xfrm>
            <a:custGeom>
              <a:avLst/>
              <a:gdLst/>
              <a:ahLst/>
              <a:cxnLst/>
              <a:rect l="l" t="t" r="r" b="b"/>
              <a:pathLst>
                <a:path w="13334" h="13970">
                  <a:moveTo>
                    <a:pt x="13083" y="72"/>
                  </a:moveTo>
                  <a:lnTo>
                    <a:pt x="-237" y="72"/>
                  </a:lnTo>
                  <a:lnTo>
                    <a:pt x="-237" y="13788"/>
                  </a:lnTo>
                  <a:lnTo>
                    <a:pt x="13083" y="13788"/>
                  </a:lnTo>
                  <a:lnTo>
                    <a:pt x="13083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 descr=""/>
            <p:cNvSpPr/>
            <p:nvPr/>
          </p:nvSpPr>
          <p:spPr>
            <a:xfrm>
              <a:off x="9410699" y="4704396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w="0" h="1270">
                  <a:moveTo>
                    <a:pt x="-237" y="1215"/>
                  </a:moveTo>
                  <a:lnTo>
                    <a:pt x="-237" y="72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 descr=""/>
            <p:cNvSpPr/>
            <p:nvPr/>
          </p:nvSpPr>
          <p:spPr>
            <a:xfrm>
              <a:off x="9398507" y="469982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219" y="72"/>
                  </a:moveTo>
                  <a:lnTo>
                    <a:pt x="-237" y="72"/>
                  </a:lnTo>
                  <a:lnTo>
                    <a:pt x="-237" y="12264"/>
                  </a:lnTo>
                  <a:lnTo>
                    <a:pt x="13219" y="12264"/>
                  </a:lnTo>
                  <a:lnTo>
                    <a:pt x="13219" y="72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 descr=""/>
            <p:cNvSpPr/>
            <p:nvPr/>
          </p:nvSpPr>
          <p:spPr>
            <a:xfrm>
              <a:off x="6519506" y="4544452"/>
              <a:ext cx="3022600" cy="852805"/>
            </a:xfrm>
            <a:custGeom>
              <a:avLst/>
              <a:gdLst/>
              <a:ahLst/>
              <a:cxnLst/>
              <a:rect l="l" t="t" r="r" b="b"/>
              <a:pathLst>
                <a:path w="3022600" h="852804">
                  <a:moveTo>
                    <a:pt x="2891208" y="161031"/>
                  </a:moveTo>
                  <a:lnTo>
                    <a:pt x="2891208" y="160523"/>
                  </a:lnTo>
                </a:path>
                <a:path w="3022600" h="852804">
                  <a:moveTo>
                    <a:pt x="2868730" y="149983"/>
                  </a:moveTo>
                  <a:lnTo>
                    <a:pt x="2870000" y="136521"/>
                  </a:lnTo>
                </a:path>
                <a:path w="3022600" h="852804">
                  <a:moveTo>
                    <a:pt x="2869492" y="136521"/>
                  </a:moveTo>
                  <a:lnTo>
                    <a:pt x="2868222" y="149475"/>
                  </a:lnTo>
                </a:path>
                <a:path w="3022600" h="852804">
                  <a:moveTo>
                    <a:pt x="2995981" y="149221"/>
                  </a:moveTo>
                  <a:lnTo>
                    <a:pt x="2995473" y="149221"/>
                  </a:lnTo>
                </a:path>
                <a:path w="3022600" h="852804">
                  <a:moveTo>
                    <a:pt x="2994711" y="162682"/>
                  </a:moveTo>
                  <a:lnTo>
                    <a:pt x="2995981" y="149221"/>
                  </a:lnTo>
                </a:path>
                <a:path w="3022600" h="852804">
                  <a:moveTo>
                    <a:pt x="2995473" y="149221"/>
                  </a:moveTo>
                  <a:lnTo>
                    <a:pt x="2994203" y="162174"/>
                  </a:lnTo>
                </a:path>
                <a:path w="3022600" h="852804">
                  <a:moveTo>
                    <a:pt x="2412431" y="104264"/>
                  </a:moveTo>
                  <a:lnTo>
                    <a:pt x="2407986" y="148459"/>
                  </a:lnTo>
                </a:path>
                <a:path w="3022600" h="852804">
                  <a:moveTo>
                    <a:pt x="779760" y="87119"/>
                  </a:moveTo>
                  <a:lnTo>
                    <a:pt x="778109" y="70229"/>
                  </a:lnTo>
                </a:path>
                <a:path w="3022600" h="852804">
                  <a:moveTo>
                    <a:pt x="772140" y="88389"/>
                  </a:moveTo>
                  <a:lnTo>
                    <a:pt x="763504" y="88389"/>
                  </a:lnTo>
                </a:path>
                <a:path w="3022600" h="852804">
                  <a:moveTo>
                    <a:pt x="1485227" y="17017"/>
                  </a:moveTo>
                  <a:lnTo>
                    <a:pt x="1483576" y="0"/>
                  </a:lnTo>
                </a:path>
                <a:path w="3022600" h="852804">
                  <a:moveTo>
                    <a:pt x="1485227" y="17017"/>
                  </a:moveTo>
                  <a:lnTo>
                    <a:pt x="1483576" y="0"/>
                  </a:lnTo>
                </a:path>
                <a:path w="3022600" h="852804">
                  <a:moveTo>
                    <a:pt x="394325" y="126107"/>
                  </a:moveTo>
                  <a:lnTo>
                    <a:pt x="385562" y="126107"/>
                  </a:lnTo>
                </a:path>
                <a:path w="3022600" h="852804">
                  <a:moveTo>
                    <a:pt x="1485227" y="17017"/>
                  </a:moveTo>
                  <a:lnTo>
                    <a:pt x="1483576" y="0"/>
                  </a:lnTo>
                </a:path>
                <a:path w="3022600" h="852804">
                  <a:moveTo>
                    <a:pt x="2240731" y="87119"/>
                  </a:moveTo>
                  <a:lnTo>
                    <a:pt x="2242509" y="70229"/>
                  </a:lnTo>
                </a:path>
                <a:path w="3022600" h="852804">
                  <a:moveTo>
                    <a:pt x="2248478" y="88389"/>
                  </a:moveTo>
                  <a:lnTo>
                    <a:pt x="2257113" y="88389"/>
                  </a:lnTo>
                </a:path>
                <a:path w="3022600" h="852804">
                  <a:moveTo>
                    <a:pt x="2626293" y="126107"/>
                  </a:moveTo>
                  <a:lnTo>
                    <a:pt x="2635056" y="126107"/>
                  </a:lnTo>
                </a:path>
                <a:path w="3022600" h="852804">
                  <a:moveTo>
                    <a:pt x="1452081" y="65403"/>
                  </a:moveTo>
                  <a:lnTo>
                    <a:pt x="1452081" y="66038"/>
                  </a:lnTo>
                </a:path>
                <a:path w="3022600" h="852804">
                  <a:moveTo>
                    <a:pt x="1452081" y="65403"/>
                  </a:moveTo>
                  <a:lnTo>
                    <a:pt x="1452081" y="66038"/>
                  </a:lnTo>
                </a:path>
                <a:path w="3022600" h="852804">
                  <a:moveTo>
                    <a:pt x="1452081" y="65403"/>
                  </a:moveTo>
                  <a:lnTo>
                    <a:pt x="1452081" y="66038"/>
                  </a:lnTo>
                </a:path>
                <a:path w="3022600" h="852804">
                  <a:moveTo>
                    <a:pt x="1452081" y="65403"/>
                  </a:moveTo>
                  <a:lnTo>
                    <a:pt x="1452081" y="66038"/>
                  </a:lnTo>
                </a:path>
                <a:path w="3022600" h="852804">
                  <a:moveTo>
                    <a:pt x="1452081" y="65403"/>
                  </a:moveTo>
                  <a:lnTo>
                    <a:pt x="1452081" y="66038"/>
                  </a:lnTo>
                </a:path>
                <a:path w="3022600" h="852804">
                  <a:moveTo>
                    <a:pt x="1898729" y="48512"/>
                  </a:moveTo>
                  <a:lnTo>
                    <a:pt x="1892760" y="47242"/>
                  </a:lnTo>
                </a:path>
                <a:path w="3022600" h="852804">
                  <a:moveTo>
                    <a:pt x="1900252" y="40892"/>
                  </a:moveTo>
                  <a:lnTo>
                    <a:pt x="1894284" y="39622"/>
                  </a:lnTo>
                </a:path>
                <a:path w="3022600" h="852804">
                  <a:moveTo>
                    <a:pt x="26796" y="163063"/>
                  </a:moveTo>
                  <a:lnTo>
                    <a:pt x="16763" y="164206"/>
                  </a:lnTo>
                </a:path>
                <a:path w="3022600" h="852804">
                  <a:moveTo>
                    <a:pt x="0" y="649207"/>
                  </a:moveTo>
                  <a:lnTo>
                    <a:pt x="0" y="842496"/>
                  </a:lnTo>
                </a:path>
                <a:path w="3022600" h="852804">
                  <a:moveTo>
                    <a:pt x="3022015" y="649207"/>
                  </a:moveTo>
                  <a:lnTo>
                    <a:pt x="3022015" y="842496"/>
                  </a:lnTo>
                </a:path>
                <a:path w="3022600" h="852804">
                  <a:moveTo>
                    <a:pt x="2895526" y="649207"/>
                  </a:moveTo>
                  <a:lnTo>
                    <a:pt x="2895526" y="842496"/>
                  </a:lnTo>
                </a:path>
                <a:path w="3022600" h="852804">
                  <a:moveTo>
                    <a:pt x="124964" y="649207"/>
                  </a:moveTo>
                  <a:lnTo>
                    <a:pt x="124964" y="842496"/>
                  </a:lnTo>
                </a:path>
                <a:path w="3022600" h="852804">
                  <a:moveTo>
                    <a:pt x="2770561" y="608060"/>
                  </a:moveTo>
                  <a:lnTo>
                    <a:pt x="2770561" y="843639"/>
                  </a:lnTo>
                </a:path>
                <a:path w="3022600" h="852804">
                  <a:moveTo>
                    <a:pt x="251453" y="608060"/>
                  </a:moveTo>
                  <a:lnTo>
                    <a:pt x="251453" y="843639"/>
                  </a:lnTo>
                </a:path>
                <a:path w="3022600" h="852804">
                  <a:moveTo>
                    <a:pt x="2644073" y="595868"/>
                  </a:moveTo>
                  <a:lnTo>
                    <a:pt x="2644073" y="842623"/>
                  </a:lnTo>
                </a:path>
                <a:path w="3022600" h="852804">
                  <a:moveTo>
                    <a:pt x="376418" y="595868"/>
                  </a:moveTo>
                  <a:lnTo>
                    <a:pt x="376418" y="842623"/>
                  </a:lnTo>
                </a:path>
                <a:path w="3022600" h="852804">
                  <a:moveTo>
                    <a:pt x="2455101" y="600440"/>
                  </a:moveTo>
                  <a:lnTo>
                    <a:pt x="2455101" y="842369"/>
                  </a:lnTo>
                </a:path>
                <a:path w="3022600" h="852804">
                  <a:moveTo>
                    <a:pt x="565389" y="600440"/>
                  </a:moveTo>
                  <a:lnTo>
                    <a:pt x="565389" y="842369"/>
                  </a:lnTo>
                </a:path>
                <a:path w="3022600" h="852804">
                  <a:moveTo>
                    <a:pt x="2266130" y="583677"/>
                  </a:moveTo>
                  <a:lnTo>
                    <a:pt x="2266130" y="842496"/>
                  </a:lnTo>
                </a:path>
                <a:path w="3022600" h="852804">
                  <a:moveTo>
                    <a:pt x="754360" y="583677"/>
                  </a:moveTo>
                  <a:lnTo>
                    <a:pt x="754360" y="842496"/>
                  </a:lnTo>
                </a:path>
                <a:path w="3022600" h="852804">
                  <a:moveTo>
                    <a:pt x="2141165" y="539482"/>
                  </a:moveTo>
                  <a:lnTo>
                    <a:pt x="2141165" y="842750"/>
                  </a:lnTo>
                </a:path>
                <a:path w="3022600" h="852804">
                  <a:moveTo>
                    <a:pt x="880849" y="539482"/>
                  </a:moveTo>
                  <a:lnTo>
                    <a:pt x="880849" y="842750"/>
                  </a:lnTo>
                </a:path>
                <a:path w="3022600" h="852804">
                  <a:moveTo>
                    <a:pt x="4571" y="825987"/>
                  </a:moveTo>
                  <a:lnTo>
                    <a:pt x="3010839" y="825987"/>
                  </a:lnTo>
                </a:path>
                <a:path w="3022600" h="852804">
                  <a:moveTo>
                    <a:pt x="77214" y="852783"/>
                  </a:moveTo>
                  <a:lnTo>
                    <a:pt x="4571" y="826495"/>
                  </a:lnTo>
                  <a:lnTo>
                    <a:pt x="77214" y="800079"/>
                  </a:lnTo>
                </a:path>
                <a:path w="3022600" h="852804">
                  <a:moveTo>
                    <a:pt x="2938197" y="800079"/>
                  </a:moveTo>
                  <a:lnTo>
                    <a:pt x="3010839" y="826495"/>
                  </a:lnTo>
                  <a:lnTo>
                    <a:pt x="2938197" y="85278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7" name="object 577" descr=""/>
          <p:cNvSpPr txBox="1"/>
          <p:nvPr/>
        </p:nvSpPr>
        <p:spPr>
          <a:xfrm>
            <a:off x="6901259" y="5391267"/>
            <a:ext cx="22510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46616A"/>
                </a:solidFill>
                <a:latin typeface="Trebuchet MS"/>
                <a:cs typeface="Trebuchet MS"/>
              </a:rPr>
              <a:t>10.000-</a:t>
            </a:r>
            <a:r>
              <a:rPr dirty="0" sz="800" spc="-40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80">
                <a:solidFill>
                  <a:srgbClr val="46616A"/>
                </a:solidFill>
                <a:latin typeface="Trebuchet MS"/>
                <a:cs typeface="Trebuchet MS"/>
              </a:rPr>
              <a:t>12.000-</a:t>
            </a:r>
            <a:r>
              <a:rPr dirty="0" sz="800" spc="-35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80">
                <a:solidFill>
                  <a:srgbClr val="46616A"/>
                </a:solidFill>
                <a:latin typeface="Trebuchet MS"/>
                <a:cs typeface="Trebuchet MS"/>
              </a:rPr>
              <a:t>15.000-</a:t>
            </a:r>
            <a:r>
              <a:rPr dirty="0" sz="800" spc="-45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80">
                <a:solidFill>
                  <a:srgbClr val="46616A"/>
                </a:solidFill>
                <a:latin typeface="Trebuchet MS"/>
                <a:cs typeface="Trebuchet MS"/>
              </a:rPr>
              <a:t>18.000-</a:t>
            </a:r>
            <a:r>
              <a:rPr dirty="0" sz="800" spc="-40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85">
                <a:solidFill>
                  <a:srgbClr val="46616A"/>
                </a:solidFill>
                <a:latin typeface="Trebuchet MS"/>
                <a:cs typeface="Trebuchet MS"/>
              </a:rPr>
              <a:t>20.000-</a:t>
            </a:r>
            <a:r>
              <a:rPr dirty="0" sz="800" spc="-15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80">
                <a:solidFill>
                  <a:srgbClr val="46616A"/>
                </a:solidFill>
                <a:latin typeface="Trebuchet MS"/>
                <a:cs typeface="Trebuchet MS"/>
              </a:rPr>
              <a:t>22.000-</a:t>
            </a:r>
            <a:r>
              <a:rPr dirty="0" sz="800" spc="-45">
                <a:solidFill>
                  <a:srgbClr val="46616A"/>
                </a:solidFill>
                <a:latin typeface="Trebuchet MS"/>
                <a:cs typeface="Trebuchet MS"/>
              </a:rPr>
              <a:t> 24.000mm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78" name="object 578" descr=""/>
          <p:cNvSpPr txBox="1"/>
          <p:nvPr/>
        </p:nvSpPr>
        <p:spPr>
          <a:xfrm>
            <a:off x="2259526" y="697720"/>
            <a:ext cx="3221990" cy="1238885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5400" spc="-20" b="1">
                <a:latin typeface="Carlito"/>
                <a:cs typeface="Carlito"/>
              </a:rPr>
              <a:t>PRO-</a:t>
            </a:r>
            <a:r>
              <a:rPr dirty="0" sz="5400" spc="-10" b="1">
                <a:latin typeface="Carlito"/>
                <a:cs typeface="Carlito"/>
              </a:rPr>
              <a:t>RAPID</a:t>
            </a:r>
            <a:endParaRPr sz="5400">
              <a:latin typeface="Carlito"/>
              <a:cs typeface="Carlito"/>
            </a:endParaRPr>
          </a:p>
          <a:p>
            <a:pPr marL="381000">
              <a:lnSpc>
                <a:spcPct val="100000"/>
              </a:lnSpc>
              <a:spcBef>
                <a:spcPts val="229"/>
              </a:spcBef>
            </a:pPr>
            <a:r>
              <a:rPr dirty="0" sz="1800">
                <a:latin typeface="Liberation Sans Narrow"/>
                <a:cs typeface="Liberation Sans Narrow"/>
              </a:rPr>
              <a:t>P</a:t>
            </a:r>
            <a:r>
              <a:rPr dirty="0" sz="1800" spc="-10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9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5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G</a:t>
            </a:r>
            <a:r>
              <a:rPr dirty="0" sz="1800" spc="-5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45">
                <a:latin typeface="Liberation Sans Narrow"/>
                <a:cs typeface="Liberation Sans Narrow"/>
              </a:rPr>
              <a:t> </a:t>
            </a:r>
            <a:r>
              <a:rPr dirty="0" sz="1800" spc="-110">
                <a:latin typeface="Liberation Sans Narrow"/>
                <a:cs typeface="Liberation Sans Narrow"/>
              </a:rPr>
              <a:t>E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 spc="-175">
                <a:latin typeface="Liberation Sans Narrow"/>
                <a:cs typeface="Liberation Sans Narrow"/>
              </a:rPr>
              <a:t>S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S</a:t>
            </a:r>
            <a:r>
              <a:rPr dirty="0" sz="1800" spc="38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C</a:t>
            </a:r>
            <a:r>
              <a:rPr dirty="0" sz="1800" spc="-4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6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50">
                <a:latin typeface="Liberation Sans Narrow"/>
                <a:cs typeface="Liberation Sans Narrow"/>
              </a:rPr>
              <a:t> P</a:t>
            </a:r>
            <a:endParaRPr sz="1800">
              <a:latin typeface="Liberation Sans Narrow"/>
              <a:cs typeface="Liberation Sans Narrow"/>
            </a:endParaRPr>
          </a:p>
        </p:txBody>
      </p:sp>
      <p:pic>
        <p:nvPicPr>
          <p:cNvPr id="579" name="object 579" descr="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816607" y="812271"/>
            <a:ext cx="274267" cy="258909"/>
          </a:xfrm>
          <a:prstGeom prst="rect">
            <a:avLst/>
          </a:prstGeom>
        </p:spPr>
      </p:pic>
      <p:pic>
        <p:nvPicPr>
          <p:cNvPr id="580" name="object 580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4308836" y="507478"/>
            <a:ext cx="5079001" cy="3364813"/>
          </a:xfrm>
          <a:prstGeom prst="rect">
            <a:avLst/>
          </a:prstGeom>
        </p:spPr>
      </p:pic>
      <p:pic>
        <p:nvPicPr>
          <p:cNvPr id="581" name="object 581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0251947" y="3399957"/>
            <a:ext cx="3581050" cy="2769002"/>
          </a:xfrm>
          <a:prstGeom prst="rect">
            <a:avLst/>
          </a:prstGeom>
        </p:spPr>
      </p:pic>
      <p:pic>
        <p:nvPicPr>
          <p:cNvPr id="582" name="object 582" descr="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4314932" y="4529213"/>
            <a:ext cx="5072905" cy="27568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6316" y="504430"/>
            <a:ext cx="5006168" cy="384030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83195" y="827510"/>
            <a:ext cx="3771620" cy="253424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62871" y="4629794"/>
            <a:ext cx="3123886" cy="21426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005304" y="816843"/>
            <a:ext cx="3469680" cy="254490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68071" y="4625222"/>
            <a:ext cx="5706912" cy="214266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69980" y="809223"/>
            <a:ext cx="3317379" cy="254490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23516" y="4608459"/>
            <a:ext cx="3125588" cy="214419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21096" y="4625222"/>
            <a:ext cx="3123976" cy="21426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1438619"/>
            <a:ext cx="3125583" cy="214411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8252" y="1414235"/>
            <a:ext cx="3125478" cy="214411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38104" y="1423379"/>
            <a:ext cx="3123849" cy="21425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47291" y="1438619"/>
            <a:ext cx="3123763" cy="214411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8400" y="4085740"/>
            <a:ext cx="3125583" cy="214417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88252" y="4235088"/>
            <a:ext cx="3125478" cy="214265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852404" y="4238136"/>
            <a:ext cx="6418651" cy="214418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" y="169159"/>
            <a:ext cx="3125640" cy="21440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4052" y="169159"/>
            <a:ext cx="3124033" cy="2144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63" y="2482532"/>
            <a:ext cx="6418921" cy="445604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14832" y="2482532"/>
            <a:ext cx="6420107" cy="445604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7416" y="169159"/>
            <a:ext cx="3125474" cy="214408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57416" y="2482532"/>
            <a:ext cx="3125474" cy="214261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21468" y="2482532"/>
            <a:ext cx="3123862" cy="214261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21468" y="4794382"/>
            <a:ext cx="3123862" cy="21441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0852" y="2281370"/>
            <a:ext cx="3124006" cy="214413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39016" y="4998593"/>
            <a:ext cx="3123819" cy="214420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9995" y="2270702"/>
            <a:ext cx="3123909" cy="214413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614904" y="2270702"/>
            <a:ext cx="3123726" cy="214413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957304" y="2270702"/>
            <a:ext cx="3123818" cy="214413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5423" y="4972686"/>
            <a:ext cx="3123909" cy="214420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67660" y="4901059"/>
            <a:ext cx="3125251" cy="2144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0143" y="5228711"/>
            <a:ext cx="3607206" cy="214420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30852" y="5006213"/>
            <a:ext cx="3124006" cy="214267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0143" y="275836"/>
            <a:ext cx="3607206" cy="47303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00104" y="812271"/>
            <a:ext cx="6418634" cy="21440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72116" y="3640743"/>
            <a:ext cx="3125390" cy="214416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34104" y="3674270"/>
            <a:ext cx="3123695" cy="214264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20928" y="3639219"/>
            <a:ext cx="3126826" cy="214874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060371" y="2125665"/>
            <a:ext cx="5432425" cy="1261745"/>
          </a:xfrm>
          <a:prstGeom prst="rect">
            <a:avLst/>
          </a:prstGeom>
        </p:spPr>
        <p:txBody>
          <a:bodyPr wrap="square" lIns="0" tIns="1549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20"/>
              </a:spcBef>
            </a:pPr>
            <a:r>
              <a:rPr dirty="0" sz="2500" b="1">
                <a:latin typeface="Carlito"/>
                <a:cs typeface="Carlito"/>
              </a:rPr>
              <a:t>Naves</a:t>
            </a:r>
            <a:r>
              <a:rPr dirty="0" sz="2500" spc="-6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y</a:t>
            </a:r>
            <a:r>
              <a:rPr dirty="0" sz="2500" spc="-7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almacenes</a:t>
            </a:r>
            <a:r>
              <a:rPr dirty="0" sz="2500" spc="-5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modulares</a:t>
            </a:r>
            <a:r>
              <a:rPr dirty="0" sz="2500" spc="-80" b="1">
                <a:latin typeface="Carlito"/>
                <a:cs typeface="Carlito"/>
              </a:rPr>
              <a:t> </a:t>
            </a:r>
            <a:r>
              <a:rPr dirty="0" sz="2500" spc="-10" b="1">
                <a:latin typeface="Carlito"/>
                <a:cs typeface="Carlito"/>
              </a:rPr>
              <a:t>diáfanos</a:t>
            </a:r>
            <a:endParaRPr sz="2500">
              <a:latin typeface="Carlito"/>
              <a:cs typeface="Carlito"/>
            </a:endParaRPr>
          </a:p>
          <a:p>
            <a:pPr marL="38100" marR="30480">
              <a:lnSpc>
                <a:spcPct val="98200"/>
              </a:lnSpc>
              <a:spcBef>
                <a:spcPts val="665"/>
              </a:spcBef>
            </a:pP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naves </a:t>
            </a:r>
            <a:r>
              <a:rPr dirty="0" sz="1400" spc="-10" i="1">
                <a:latin typeface="Carlito"/>
                <a:cs typeface="Carlito"/>
              </a:rPr>
              <a:t>PRO-MECARAPID</a:t>
            </a:r>
            <a:r>
              <a:rPr dirty="0" baseline="27777" sz="1200" spc="-15" i="1">
                <a:latin typeface="Carlito"/>
                <a:cs typeface="Carlito"/>
              </a:rPr>
              <a:t>®</a:t>
            </a:r>
            <a:r>
              <a:rPr dirty="0" baseline="27777" sz="1200" spc="-52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permitencubrir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luces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diáfanas</a:t>
            </a:r>
            <a:r>
              <a:rPr dirty="0" sz="140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mayores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spc="-25" i="1">
                <a:latin typeface="Carlito"/>
                <a:cs typeface="Carlito"/>
              </a:rPr>
              <a:t>las</a:t>
            </a:r>
            <a:r>
              <a:rPr dirty="0" sz="1400" spc="50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del</a:t>
            </a:r>
            <a:r>
              <a:rPr dirty="0" sz="1400" spc="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sistema </a:t>
            </a:r>
            <a:r>
              <a:rPr dirty="0" sz="1400" spc="-25" i="1">
                <a:latin typeface="Carlito"/>
                <a:cs typeface="Carlito"/>
              </a:rPr>
              <a:t>PRORAPID</a:t>
            </a:r>
            <a:r>
              <a:rPr dirty="0" baseline="27777" sz="1200" spc="-37" i="1">
                <a:latin typeface="Carlito"/>
                <a:cs typeface="Carlito"/>
              </a:rPr>
              <a:t>®</a:t>
            </a:r>
            <a:r>
              <a:rPr dirty="0" sz="1400" spc="-25" i="1">
                <a:latin typeface="Trebuchet MS"/>
                <a:cs typeface="Trebuchet MS"/>
              </a:rPr>
              <a:t>,</a:t>
            </a:r>
            <a:r>
              <a:rPr dirty="0" sz="1400" spc="-100" i="1">
                <a:latin typeface="Trebuchet MS"/>
                <a:cs typeface="Trebuchet MS"/>
              </a:rPr>
              <a:t> </a:t>
            </a:r>
            <a:r>
              <a:rPr dirty="0" sz="1400" spc="-60" i="1">
                <a:latin typeface="Trebuchet MS"/>
                <a:cs typeface="Trebuchet MS"/>
              </a:rPr>
              <a:t>con</a:t>
            </a:r>
            <a:r>
              <a:rPr dirty="0" sz="1400" spc="-75" i="1">
                <a:latin typeface="Trebuchet MS"/>
                <a:cs typeface="Trebuchet MS"/>
              </a:rPr>
              <a:t> </a:t>
            </a:r>
            <a:r>
              <a:rPr dirty="0" sz="1400" spc="-85" i="1">
                <a:latin typeface="Trebuchet MS"/>
                <a:cs typeface="Trebuchet MS"/>
              </a:rPr>
              <a:t>la</a:t>
            </a:r>
            <a:r>
              <a:rPr dirty="0" sz="1400" spc="-90" i="1">
                <a:latin typeface="Trebuchet MS"/>
                <a:cs typeface="Trebuchet MS"/>
              </a:rPr>
              <a:t> </a:t>
            </a:r>
            <a:r>
              <a:rPr dirty="0" sz="1400" spc="-85" i="1">
                <a:latin typeface="Trebuchet MS"/>
                <a:cs typeface="Trebuchet MS"/>
              </a:rPr>
              <a:t>versatilidad</a:t>
            </a:r>
            <a:r>
              <a:rPr dirty="0" sz="1400" spc="-80" i="1">
                <a:latin typeface="Trebuchet MS"/>
                <a:cs typeface="Trebuchet MS"/>
              </a:rPr>
              <a:t> </a:t>
            </a:r>
            <a:r>
              <a:rPr dirty="0" sz="1400" spc="-75" i="1">
                <a:latin typeface="Trebuchet MS"/>
                <a:cs typeface="Trebuchet MS"/>
              </a:rPr>
              <a:t>de</a:t>
            </a:r>
            <a:r>
              <a:rPr dirty="0" sz="1400" spc="-80" i="1">
                <a:latin typeface="Trebuchet MS"/>
                <a:cs typeface="Trebuchet MS"/>
              </a:rPr>
              <a:t> </a:t>
            </a:r>
            <a:r>
              <a:rPr dirty="0" sz="1400" spc="-55" i="1">
                <a:latin typeface="Trebuchet MS"/>
                <a:cs typeface="Trebuchet MS"/>
              </a:rPr>
              <a:t>naves</a:t>
            </a:r>
            <a:r>
              <a:rPr dirty="0" sz="1400" spc="-85" i="1">
                <a:latin typeface="Trebuchet MS"/>
                <a:cs typeface="Trebuchet MS"/>
              </a:rPr>
              <a:t> </a:t>
            </a:r>
            <a:r>
              <a:rPr dirty="0" sz="1400" spc="-100" i="1">
                <a:latin typeface="Trebuchet MS"/>
                <a:cs typeface="Trebuchet MS"/>
              </a:rPr>
              <a:t>“a</a:t>
            </a:r>
            <a:r>
              <a:rPr dirty="0" sz="1400" spc="-85" i="1">
                <a:latin typeface="Trebuchet MS"/>
                <a:cs typeface="Trebuchet MS"/>
              </a:rPr>
              <a:t> medida”</a:t>
            </a:r>
            <a:r>
              <a:rPr dirty="0" sz="1400" spc="-80" i="1">
                <a:latin typeface="Trebuchet MS"/>
                <a:cs typeface="Trebuchet MS"/>
              </a:rPr>
              <a:t> </a:t>
            </a:r>
            <a:r>
              <a:rPr dirty="0" sz="1400" spc="-70" i="1">
                <a:latin typeface="Trebuchet MS"/>
                <a:cs typeface="Trebuchet MS"/>
              </a:rPr>
              <a:t>ode</a:t>
            </a:r>
            <a:r>
              <a:rPr dirty="0" sz="1400" spc="-100" i="1">
                <a:latin typeface="Trebuchet MS"/>
                <a:cs typeface="Trebuchet MS"/>
              </a:rPr>
              <a:t> </a:t>
            </a:r>
            <a:r>
              <a:rPr dirty="0" sz="1400" spc="-10" i="1">
                <a:latin typeface="Trebuchet MS"/>
                <a:cs typeface="Trebuchet MS"/>
              </a:rPr>
              <a:t>naves</a:t>
            </a:r>
            <a:r>
              <a:rPr dirty="0" sz="1400" spc="-10" i="1">
                <a:latin typeface="Trebuchet MS"/>
                <a:cs typeface="Trebuchet MS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industriales</a:t>
            </a:r>
            <a:r>
              <a:rPr dirty="0" sz="1400" spc="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convencionales.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59864" y="3919780"/>
            <a:ext cx="3193415" cy="1144270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5"/>
              </a:spcBef>
            </a:pPr>
            <a:r>
              <a:rPr dirty="0" sz="1000" spc="20">
                <a:latin typeface="Liberation Sans Narrow"/>
                <a:cs typeface="Liberation Sans Narrow"/>
              </a:rPr>
              <a:t>Se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componen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estructura</a:t>
            </a:r>
            <a:r>
              <a:rPr dirty="0" sz="1000" spc="-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metálica</a:t>
            </a:r>
            <a:r>
              <a:rPr dirty="0" sz="1000" spc="-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modular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prefabricada,</a:t>
            </a:r>
            <a:r>
              <a:rPr dirty="0" sz="1000" spc="500">
                <a:latin typeface="Liberation Sans Narrow"/>
                <a:cs typeface="Liberation Sans Narrow"/>
              </a:rPr>
              <a:t>  </a:t>
            </a:r>
            <a:r>
              <a:rPr dirty="0" sz="1000" spc="65">
                <a:latin typeface="Liberation Sans Narrow"/>
                <a:cs typeface="Liberation Sans Narrow"/>
              </a:rPr>
              <a:t>que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incorporando</a:t>
            </a:r>
            <a:r>
              <a:rPr dirty="0" sz="1000" spc="-8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el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tipo</a:t>
            </a:r>
            <a:r>
              <a:rPr dirty="0" sz="1000" spc="-4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-1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cubiertay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fachadas</a:t>
            </a:r>
            <a:r>
              <a:rPr dirty="0" sz="1000" spc="-3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que</a:t>
            </a:r>
            <a:r>
              <a:rPr dirty="0" sz="1000" spc="-1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el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cliente </a:t>
            </a:r>
            <a:r>
              <a:rPr dirty="0" sz="1000">
                <a:latin typeface="Liberation Sans Narrow"/>
                <a:cs typeface="Liberation Sans Narrow"/>
              </a:rPr>
              <a:t>necesita,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conforman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la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nave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idónea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para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cada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necesidad.</a:t>
            </a:r>
            <a:endParaRPr sz="1000">
              <a:latin typeface="Liberation Sans Narrow"/>
              <a:cs typeface="Liberation Sans Narrow"/>
            </a:endParaRPr>
          </a:p>
          <a:p>
            <a:pPr marL="87630" indent="-74930">
              <a:lnSpc>
                <a:spcPct val="100000"/>
              </a:lnSpc>
              <a:spcBef>
                <a:spcPts val="1100"/>
              </a:spcBef>
              <a:buChar char="·"/>
              <a:tabLst>
                <a:tab pos="87630" algn="l"/>
              </a:tabLst>
            </a:pPr>
            <a:r>
              <a:rPr dirty="0" sz="1000" spc="20">
                <a:latin typeface="Liberation Sans Narrow"/>
                <a:cs typeface="Liberation Sans Narrow"/>
              </a:rPr>
              <a:t>Hasta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40</a:t>
            </a:r>
            <a:r>
              <a:rPr dirty="0" sz="1000" spc="150">
                <a:latin typeface="Liberation Sans Narrow"/>
                <a:cs typeface="Liberation Sans Narrow"/>
              </a:rPr>
              <a:t> </a:t>
            </a:r>
            <a:r>
              <a:rPr dirty="0" sz="1000" spc="110">
                <a:latin typeface="Liberation Sans Narrow"/>
                <a:cs typeface="Liberation Sans Narrow"/>
              </a:rPr>
              <a:t>m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anchura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libre</a:t>
            </a:r>
            <a:r>
              <a:rPr dirty="0" sz="1000" spc="-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nave.</a:t>
            </a:r>
            <a:endParaRPr sz="1000">
              <a:latin typeface="Liberation Sans Narrow"/>
              <a:cs typeface="Liberation Sans Narrow"/>
            </a:endParaRPr>
          </a:p>
          <a:p>
            <a:pPr marL="87630" indent="-74930">
              <a:lnSpc>
                <a:spcPct val="100000"/>
              </a:lnSpc>
              <a:spcBef>
                <a:spcPts val="905"/>
              </a:spcBef>
              <a:buChar char="·"/>
              <a:tabLst>
                <a:tab pos="87630" algn="l"/>
              </a:tabLst>
            </a:pPr>
            <a:r>
              <a:rPr dirty="0" sz="1000" spc="20">
                <a:latin typeface="Liberation Sans Narrow"/>
                <a:cs typeface="Liberation Sans Narrow"/>
              </a:rPr>
              <a:t>Sin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limitación</a:t>
            </a:r>
            <a:r>
              <a:rPr dirty="0" sz="1000" spc="-3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altura</a:t>
            </a:r>
            <a:r>
              <a:rPr dirty="0" sz="1000" spc="-4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y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longitud.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59864" y="5153528"/>
            <a:ext cx="22339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20">
                <a:latin typeface="Liberation Sans Narrow"/>
                <a:cs typeface="Liberation Sans Narrow"/>
              </a:rPr>
              <a:t>·</a:t>
            </a:r>
            <a:r>
              <a:rPr dirty="0" sz="1000" spc="1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Estructura</a:t>
            </a:r>
            <a:r>
              <a:rPr dirty="0" sz="1000" spc="-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una</a:t>
            </a:r>
            <a:r>
              <a:rPr dirty="0" sz="1000" spc="-3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o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dos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aguas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(pendientes).</a:t>
            </a:r>
            <a:endParaRPr sz="1000">
              <a:latin typeface="Liberation Sans Narrow"/>
              <a:cs typeface="Liberation Sans Narrow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0" y="6356412"/>
            <a:ext cx="10052050" cy="751840"/>
            <a:chOff x="0" y="6356412"/>
            <a:chExt cx="10052050" cy="751840"/>
          </a:xfrm>
        </p:grpSpPr>
        <p:sp>
          <p:nvSpPr>
            <p:cNvPr id="10" name="object 10" descr=""/>
            <p:cNvSpPr/>
            <p:nvPr/>
          </p:nvSpPr>
          <p:spPr>
            <a:xfrm>
              <a:off x="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76" y="30"/>
                  </a:moveTo>
                  <a:lnTo>
                    <a:pt x="0" y="30"/>
                  </a:lnTo>
                  <a:lnTo>
                    <a:pt x="0" y="751242"/>
                  </a:lnTo>
                  <a:lnTo>
                    <a:pt x="590776" y="751242"/>
                  </a:lnTo>
                  <a:lnTo>
                    <a:pt x="590776" y="30"/>
                  </a:lnTo>
                  <a:close/>
                </a:path>
              </a:pathLst>
            </a:custGeom>
            <a:solidFill>
              <a:srgbClr val="EAE1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91312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61" y="30"/>
                  </a:moveTo>
                  <a:lnTo>
                    <a:pt x="-14" y="30"/>
                  </a:lnTo>
                  <a:lnTo>
                    <a:pt x="-14" y="751242"/>
                  </a:lnTo>
                  <a:lnTo>
                    <a:pt x="590761" y="751242"/>
                  </a:lnTo>
                  <a:lnTo>
                    <a:pt x="590761" y="30"/>
                  </a:lnTo>
                  <a:close/>
                </a:path>
              </a:pathLst>
            </a:custGeom>
            <a:solidFill>
              <a:srgbClr val="EFEE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82624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33" y="30"/>
                  </a:moveTo>
                  <a:lnTo>
                    <a:pt x="-29" y="30"/>
                  </a:lnTo>
                  <a:lnTo>
                    <a:pt x="-29" y="751242"/>
                  </a:lnTo>
                  <a:lnTo>
                    <a:pt x="590733" y="751242"/>
                  </a:lnTo>
                  <a:lnTo>
                    <a:pt x="590733" y="30"/>
                  </a:lnTo>
                  <a:close/>
                </a:path>
              </a:pathLst>
            </a:custGeom>
            <a:solidFill>
              <a:srgbClr val="EAD1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773935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31" y="30"/>
                  </a:moveTo>
                  <a:lnTo>
                    <a:pt x="-44" y="30"/>
                  </a:lnTo>
                  <a:lnTo>
                    <a:pt x="-44" y="751242"/>
                  </a:lnTo>
                  <a:lnTo>
                    <a:pt x="590731" y="751242"/>
                  </a:lnTo>
                  <a:lnTo>
                    <a:pt x="590731" y="30"/>
                  </a:lnTo>
                  <a:close/>
                </a:path>
              </a:pathLst>
            </a:custGeom>
            <a:solidFill>
              <a:srgbClr val="DDD9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65248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716" y="30"/>
                  </a:moveTo>
                  <a:lnTo>
                    <a:pt x="-59" y="30"/>
                  </a:lnTo>
                  <a:lnTo>
                    <a:pt x="-59" y="751242"/>
                  </a:lnTo>
                  <a:lnTo>
                    <a:pt x="590716" y="751242"/>
                  </a:lnTo>
                  <a:lnTo>
                    <a:pt x="590716" y="30"/>
                  </a:lnTo>
                  <a:close/>
                </a:path>
              </a:pathLst>
            </a:custGeom>
            <a:solidFill>
              <a:srgbClr val="4315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95656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88" y="30"/>
                  </a:moveTo>
                  <a:lnTo>
                    <a:pt x="-74" y="30"/>
                  </a:lnTo>
                  <a:lnTo>
                    <a:pt x="-74" y="751242"/>
                  </a:lnTo>
                  <a:lnTo>
                    <a:pt x="590688" y="751242"/>
                  </a:lnTo>
                  <a:lnTo>
                    <a:pt x="590688" y="30"/>
                  </a:lnTo>
                  <a:close/>
                </a:path>
              </a:pathLst>
            </a:custGeom>
            <a:solidFill>
              <a:srgbClr val="0049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547871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74" y="30"/>
                  </a:moveTo>
                  <a:lnTo>
                    <a:pt x="-89" y="30"/>
                  </a:lnTo>
                  <a:lnTo>
                    <a:pt x="-89" y="751242"/>
                  </a:lnTo>
                  <a:lnTo>
                    <a:pt x="590674" y="751242"/>
                  </a:lnTo>
                  <a:lnTo>
                    <a:pt x="590674" y="30"/>
                  </a:lnTo>
                  <a:close/>
                </a:path>
              </a:pathLst>
            </a:custGeom>
            <a:solidFill>
              <a:srgbClr val="5F7B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139184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59" y="30"/>
                  </a:moveTo>
                  <a:lnTo>
                    <a:pt x="-104" y="30"/>
                  </a:lnTo>
                  <a:lnTo>
                    <a:pt x="-104" y="751242"/>
                  </a:lnTo>
                  <a:lnTo>
                    <a:pt x="590659" y="751242"/>
                  </a:lnTo>
                  <a:lnTo>
                    <a:pt x="590659" y="30"/>
                  </a:lnTo>
                  <a:close/>
                </a:path>
              </a:pathLst>
            </a:custGeom>
            <a:solidFill>
              <a:srgbClr val="006A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730496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56" y="30"/>
                  </a:moveTo>
                  <a:lnTo>
                    <a:pt x="-119" y="30"/>
                  </a:lnTo>
                  <a:lnTo>
                    <a:pt x="-119" y="751242"/>
                  </a:lnTo>
                  <a:lnTo>
                    <a:pt x="590656" y="751242"/>
                  </a:lnTo>
                  <a:lnTo>
                    <a:pt x="590656" y="30"/>
                  </a:lnTo>
                  <a:close/>
                </a:path>
              </a:pathLst>
            </a:custGeom>
            <a:solidFill>
              <a:srgbClr val="95B8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321808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5" h="751840">
                  <a:moveTo>
                    <a:pt x="590641" y="30"/>
                  </a:moveTo>
                  <a:lnTo>
                    <a:pt x="-134" y="30"/>
                  </a:lnTo>
                  <a:lnTo>
                    <a:pt x="-134" y="751242"/>
                  </a:lnTo>
                  <a:lnTo>
                    <a:pt x="590641" y="751242"/>
                  </a:lnTo>
                  <a:lnTo>
                    <a:pt x="590641" y="30"/>
                  </a:lnTo>
                  <a:close/>
                </a:path>
              </a:pathLst>
            </a:custGeom>
            <a:solidFill>
              <a:srgbClr val="1038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91312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614" y="30"/>
                  </a:moveTo>
                  <a:lnTo>
                    <a:pt x="-149" y="30"/>
                  </a:lnTo>
                  <a:lnTo>
                    <a:pt x="-149" y="751242"/>
                  </a:lnTo>
                  <a:lnTo>
                    <a:pt x="590614" y="751242"/>
                  </a:lnTo>
                  <a:lnTo>
                    <a:pt x="590614" y="30"/>
                  </a:lnTo>
                  <a:close/>
                </a:path>
              </a:pathLst>
            </a:custGeom>
            <a:solidFill>
              <a:srgbClr val="2034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504431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611" y="30"/>
                  </a:moveTo>
                  <a:lnTo>
                    <a:pt x="-164" y="30"/>
                  </a:lnTo>
                  <a:lnTo>
                    <a:pt x="-164" y="751242"/>
                  </a:lnTo>
                  <a:lnTo>
                    <a:pt x="590611" y="751242"/>
                  </a:lnTo>
                  <a:lnTo>
                    <a:pt x="590611" y="30"/>
                  </a:lnTo>
                  <a:close/>
                </a:path>
              </a:pathLst>
            </a:custGeom>
            <a:solidFill>
              <a:srgbClr val="A9A2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095743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97" y="30"/>
                  </a:moveTo>
                  <a:lnTo>
                    <a:pt x="-179" y="30"/>
                  </a:lnTo>
                  <a:lnTo>
                    <a:pt x="-179" y="751242"/>
                  </a:lnTo>
                  <a:lnTo>
                    <a:pt x="590597" y="751242"/>
                  </a:lnTo>
                  <a:lnTo>
                    <a:pt x="590597" y="30"/>
                  </a:lnTo>
                  <a:close/>
                </a:path>
              </a:pathLst>
            </a:custGeom>
            <a:solidFill>
              <a:srgbClr val="8991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687056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69" y="30"/>
                  </a:moveTo>
                  <a:lnTo>
                    <a:pt x="-194" y="30"/>
                  </a:lnTo>
                  <a:lnTo>
                    <a:pt x="-194" y="751242"/>
                  </a:lnTo>
                  <a:lnTo>
                    <a:pt x="590569" y="751242"/>
                  </a:lnTo>
                  <a:lnTo>
                    <a:pt x="590569" y="30"/>
                  </a:lnTo>
                  <a:close/>
                </a:path>
              </a:pathLst>
            </a:custGeom>
            <a:solidFill>
              <a:srgbClr val="781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278368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67" y="30"/>
                  </a:moveTo>
                  <a:lnTo>
                    <a:pt x="-209" y="30"/>
                  </a:lnTo>
                  <a:lnTo>
                    <a:pt x="-209" y="751242"/>
                  </a:lnTo>
                  <a:lnTo>
                    <a:pt x="590567" y="751242"/>
                  </a:lnTo>
                  <a:lnTo>
                    <a:pt x="590567" y="30"/>
                  </a:lnTo>
                  <a:close/>
                </a:path>
              </a:pathLst>
            </a:custGeom>
            <a:solidFill>
              <a:srgbClr val="5E10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869680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39" y="30"/>
                  </a:moveTo>
                  <a:lnTo>
                    <a:pt x="-224" y="30"/>
                  </a:lnTo>
                  <a:lnTo>
                    <a:pt x="-224" y="751242"/>
                  </a:lnTo>
                  <a:lnTo>
                    <a:pt x="590539" y="751242"/>
                  </a:lnTo>
                  <a:lnTo>
                    <a:pt x="590539" y="30"/>
                  </a:lnTo>
                  <a:close/>
                </a:path>
              </a:pathLst>
            </a:custGeom>
            <a:solidFill>
              <a:srgbClr val="C81E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460992" y="6356412"/>
              <a:ext cx="591185" cy="751840"/>
            </a:xfrm>
            <a:custGeom>
              <a:avLst/>
              <a:gdLst/>
              <a:ahLst/>
              <a:cxnLst/>
              <a:rect l="l" t="t" r="r" b="b"/>
              <a:pathLst>
                <a:path w="591184" h="751840">
                  <a:moveTo>
                    <a:pt x="590537" y="30"/>
                  </a:moveTo>
                  <a:lnTo>
                    <a:pt x="-239" y="30"/>
                  </a:lnTo>
                  <a:lnTo>
                    <a:pt x="-239" y="751242"/>
                  </a:lnTo>
                  <a:lnTo>
                    <a:pt x="590537" y="751242"/>
                  </a:lnTo>
                  <a:lnTo>
                    <a:pt x="590537" y="30"/>
                  </a:lnTo>
                  <a:close/>
                </a:path>
              </a:pathLst>
            </a:custGeom>
            <a:solidFill>
              <a:srgbClr val="1113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104340" y="5999962"/>
            <a:ext cx="1529080" cy="558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65" b="1">
                <a:latin typeface="Trebuchet MS"/>
                <a:cs typeface="Trebuchet MS"/>
              </a:rPr>
              <a:t>Gama</a:t>
            </a:r>
            <a:r>
              <a:rPr dirty="0" sz="1000" spc="-90" b="1">
                <a:latin typeface="Trebuchet MS"/>
                <a:cs typeface="Trebuchet MS"/>
              </a:rPr>
              <a:t> </a:t>
            </a:r>
            <a:r>
              <a:rPr dirty="0" sz="1000" spc="-35" b="1">
                <a:latin typeface="Trebuchet MS"/>
                <a:cs typeface="Trebuchet MS"/>
              </a:rPr>
              <a:t>de</a:t>
            </a:r>
            <a:r>
              <a:rPr dirty="0" sz="1000" spc="-65" b="1">
                <a:latin typeface="Trebuchet MS"/>
                <a:cs typeface="Trebuchet MS"/>
              </a:rPr>
              <a:t> </a:t>
            </a:r>
            <a:r>
              <a:rPr dirty="0" sz="1000" spc="-45" b="1">
                <a:latin typeface="Trebuchet MS"/>
                <a:cs typeface="Trebuchet MS"/>
              </a:rPr>
              <a:t>colores</a:t>
            </a:r>
            <a:r>
              <a:rPr dirty="0" sz="1000" spc="-15" b="1">
                <a:latin typeface="Trebuchet MS"/>
                <a:cs typeface="Trebuchet MS"/>
              </a:rPr>
              <a:t> </a:t>
            </a:r>
            <a:r>
              <a:rPr dirty="0" sz="1000" spc="-20" b="1">
                <a:latin typeface="Trebuchet MS"/>
                <a:cs typeface="Trebuchet MS"/>
              </a:rPr>
              <a:t>disponible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1000">
              <a:latin typeface="Trebuchet MS"/>
              <a:cs typeface="Trebuchet MS"/>
            </a:endParaRPr>
          </a:p>
          <a:p>
            <a:pPr marL="47625">
              <a:lnSpc>
                <a:spcPct val="100000"/>
              </a:lnSpc>
              <a:spcBef>
                <a:spcPts val="5"/>
              </a:spcBef>
              <a:tabLst>
                <a:tab pos="777240" algn="l"/>
                <a:tab pos="1368425" algn="l"/>
              </a:tabLst>
            </a:pPr>
            <a:r>
              <a:rPr dirty="0" sz="1000" b="1">
                <a:solidFill>
                  <a:srgbClr val="201E1F"/>
                </a:solidFill>
                <a:latin typeface="Trebuchet MS"/>
                <a:cs typeface="Trebuchet MS"/>
              </a:rPr>
              <a:t>1</a:t>
            </a:r>
            <a:r>
              <a:rPr dirty="0" sz="1000" spc="180" b="1">
                <a:solidFill>
                  <a:srgbClr val="201E1F"/>
                </a:solidFill>
                <a:latin typeface="Trebuchet MS"/>
                <a:cs typeface="Trebuchet MS"/>
              </a:rPr>
              <a:t> </a:t>
            </a: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2</a:t>
            </a:r>
            <a:r>
              <a:rPr dirty="0" sz="1000" b="1">
                <a:solidFill>
                  <a:srgbClr val="201E1F"/>
                </a:solidFill>
                <a:latin typeface="Trebuchet MS"/>
                <a:cs typeface="Trebuchet MS"/>
              </a:rPr>
              <a:t>	</a:t>
            </a: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3</a:t>
            </a:r>
            <a:r>
              <a:rPr dirty="0" sz="1000" b="1">
                <a:solidFill>
                  <a:srgbClr val="201E1F"/>
                </a:solidFill>
                <a:latin typeface="Trebuchet MS"/>
                <a:cs typeface="Trebuchet MS"/>
              </a:rPr>
              <a:t>	</a:t>
            </a:r>
            <a:r>
              <a:rPr dirty="0" sz="1000" spc="-50" b="1">
                <a:solidFill>
                  <a:srgbClr val="201E1F"/>
                </a:solidFill>
                <a:latin typeface="Trebuchet MS"/>
                <a:cs typeface="Trebuchet MS"/>
              </a:rPr>
              <a:t>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419796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011093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602390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193687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784984" y="6380927"/>
            <a:ext cx="99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376281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967578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558875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150172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741470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8333147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8924445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9515741" y="6380927"/>
            <a:ext cx="1689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FFFFFF"/>
                </a:solidFill>
                <a:latin typeface="Trebuchet MS"/>
                <a:cs typeface="Trebuchet MS"/>
              </a:rPr>
              <a:t>17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41" name="object 4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91528" y="1336513"/>
            <a:ext cx="2822202" cy="1971898"/>
          </a:xfrm>
          <a:prstGeom prst="rect">
            <a:avLst/>
          </a:prstGeom>
        </p:spPr>
      </p:pic>
      <p:grpSp>
        <p:nvGrpSpPr>
          <p:cNvPr id="42" name="object 42" descr=""/>
          <p:cNvGrpSpPr/>
          <p:nvPr/>
        </p:nvGrpSpPr>
        <p:grpSpPr>
          <a:xfrm>
            <a:off x="6900671" y="3392337"/>
            <a:ext cx="2821305" cy="2310765"/>
            <a:chOff x="6900671" y="3392337"/>
            <a:chExt cx="2821305" cy="2310765"/>
          </a:xfrm>
        </p:grpSpPr>
        <p:pic>
          <p:nvPicPr>
            <p:cNvPr id="43" name="object 4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0671" y="3392337"/>
              <a:ext cx="2820678" cy="2174642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7002602" y="3729133"/>
              <a:ext cx="2537460" cy="1972310"/>
            </a:xfrm>
            <a:custGeom>
              <a:avLst/>
              <a:gdLst/>
              <a:ahLst/>
              <a:cxnLst/>
              <a:rect l="l" t="t" r="r" b="b"/>
              <a:pathLst>
                <a:path w="2537459" h="1972310">
                  <a:moveTo>
                    <a:pt x="2537395" y="1549868"/>
                  </a:moveTo>
                  <a:lnTo>
                    <a:pt x="2537395" y="1744681"/>
                  </a:lnTo>
                </a:path>
                <a:path w="2537459" h="1972310">
                  <a:moveTo>
                    <a:pt x="2144213" y="1776939"/>
                  </a:moveTo>
                  <a:lnTo>
                    <a:pt x="2144213" y="1971752"/>
                  </a:lnTo>
                </a:path>
                <a:path w="2537459" h="1972310">
                  <a:moveTo>
                    <a:pt x="187447" y="644635"/>
                  </a:moveTo>
                  <a:lnTo>
                    <a:pt x="187447" y="839448"/>
                  </a:lnTo>
                </a:path>
                <a:path w="2537459" h="1972310">
                  <a:moveTo>
                    <a:pt x="194813" y="641587"/>
                  </a:moveTo>
                  <a:lnTo>
                    <a:pt x="1523" y="641587"/>
                  </a:lnTo>
                </a:path>
                <a:path w="2537459" h="1972310">
                  <a:moveTo>
                    <a:pt x="194813" y="0"/>
                  </a:moveTo>
                  <a:lnTo>
                    <a:pt x="1523" y="0"/>
                  </a:lnTo>
                </a:path>
                <a:path w="2537459" h="1972310">
                  <a:moveTo>
                    <a:pt x="2151833" y="1967307"/>
                  </a:moveTo>
                  <a:lnTo>
                    <a:pt x="2531300" y="1747983"/>
                  </a:lnTo>
                </a:path>
                <a:path w="2537459" h="1972310">
                  <a:moveTo>
                    <a:pt x="2227777" y="1953464"/>
                  </a:moveTo>
                  <a:lnTo>
                    <a:pt x="2151833" y="1966799"/>
                  </a:lnTo>
                  <a:lnTo>
                    <a:pt x="2201489" y="1907999"/>
                  </a:lnTo>
                </a:path>
                <a:path w="2537459" h="1972310">
                  <a:moveTo>
                    <a:pt x="2455101" y="1761318"/>
                  </a:moveTo>
                  <a:lnTo>
                    <a:pt x="2531046" y="1747983"/>
                  </a:lnTo>
                  <a:lnTo>
                    <a:pt x="2481517" y="1806783"/>
                  </a:lnTo>
                </a:path>
                <a:path w="2537459" h="1972310">
                  <a:moveTo>
                    <a:pt x="2138117" y="1967180"/>
                  </a:moveTo>
                  <a:lnTo>
                    <a:pt x="192019" y="842750"/>
                  </a:lnTo>
                </a:path>
                <a:path w="2537459" h="1972310">
                  <a:moveTo>
                    <a:pt x="2088335" y="1907999"/>
                  </a:moveTo>
                  <a:lnTo>
                    <a:pt x="2137863" y="1966799"/>
                  </a:lnTo>
                  <a:lnTo>
                    <a:pt x="2061919" y="1953464"/>
                  </a:lnTo>
                </a:path>
                <a:path w="2537459" h="1972310">
                  <a:moveTo>
                    <a:pt x="241674" y="903074"/>
                  </a:moveTo>
                  <a:lnTo>
                    <a:pt x="192019" y="842750"/>
                  </a:lnTo>
                  <a:lnTo>
                    <a:pt x="267963" y="856466"/>
                  </a:lnTo>
                </a:path>
                <a:path w="2537459" h="1972310">
                  <a:moveTo>
                    <a:pt x="25907" y="6095"/>
                  </a:moveTo>
                  <a:lnTo>
                    <a:pt x="25907" y="636888"/>
                  </a:lnTo>
                </a:path>
                <a:path w="2537459" h="1972310">
                  <a:moveTo>
                    <a:pt x="0" y="78738"/>
                  </a:moveTo>
                  <a:lnTo>
                    <a:pt x="26415" y="6095"/>
                  </a:lnTo>
                  <a:lnTo>
                    <a:pt x="52703" y="78738"/>
                  </a:lnTo>
                </a:path>
                <a:path w="2537459" h="1972310">
                  <a:moveTo>
                    <a:pt x="52703" y="563865"/>
                  </a:moveTo>
                  <a:lnTo>
                    <a:pt x="26415" y="636507"/>
                  </a:lnTo>
                  <a:lnTo>
                    <a:pt x="0" y="56386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9229490" y="5633576"/>
            <a:ext cx="382270" cy="26225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57785">
              <a:lnSpc>
                <a:spcPts val="900"/>
              </a:lnSpc>
              <a:spcBef>
                <a:spcPts val="180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DESDE </a:t>
            </a:r>
            <a:r>
              <a:rPr dirty="0" sz="800" spc="-85">
                <a:solidFill>
                  <a:srgbClr val="46616A"/>
                </a:solidFill>
                <a:latin typeface="Trebuchet MS"/>
                <a:cs typeface="Trebuchet MS"/>
              </a:rPr>
              <a:t>6.000mm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654096" y="5155052"/>
            <a:ext cx="424815" cy="26225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78740">
              <a:lnSpc>
                <a:spcPts val="900"/>
              </a:lnSpc>
              <a:spcBef>
                <a:spcPts val="180"/>
              </a:spcBef>
            </a:pPr>
            <a:r>
              <a:rPr dirty="0" sz="800" spc="-20">
                <a:solidFill>
                  <a:srgbClr val="46616A"/>
                </a:solidFill>
                <a:latin typeface="Trebuchet MS"/>
                <a:cs typeface="Trebuchet MS"/>
              </a:rPr>
              <a:t>DESDE </a:t>
            </a:r>
            <a:r>
              <a:rPr dirty="0" sz="800" spc="-90">
                <a:solidFill>
                  <a:srgbClr val="46616A"/>
                </a:solidFill>
                <a:latin typeface="Trebuchet MS"/>
                <a:cs typeface="Trebuchet MS"/>
              </a:rPr>
              <a:t>24.000mm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802846" y="3874432"/>
            <a:ext cx="258445" cy="467995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ts val="930"/>
              </a:lnSpc>
              <a:spcBef>
                <a:spcPts val="55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DESDE8.000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</a:pPr>
            <a:r>
              <a:rPr dirty="0" sz="800" spc="-25">
                <a:solidFill>
                  <a:srgbClr val="46616A"/>
                </a:solidFill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4849" rIns="0" bIns="0" rtlCol="0" vert="horz">
            <a:spAutoFit/>
          </a:bodyPr>
          <a:lstStyle/>
          <a:p>
            <a:pPr marL="1301750">
              <a:lnSpc>
                <a:spcPct val="100000"/>
              </a:lnSpc>
              <a:spcBef>
                <a:spcPts val="100"/>
              </a:spcBef>
            </a:pPr>
            <a:r>
              <a:rPr dirty="0" sz="5400" spc="-20"/>
              <a:t>PRO-</a:t>
            </a:r>
            <a:r>
              <a:rPr dirty="0" sz="5400" spc="-10"/>
              <a:t>MECARAPID</a:t>
            </a:r>
            <a:endParaRPr sz="5400"/>
          </a:p>
          <a:p>
            <a:pPr marL="1800225">
              <a:lnSpc>
                <a:spcPct val="100000"/>
              </a:lnSpc>
              <a:spcBef>
                <a:spcPts val="70"/>
              </a:spcBef>
            </a:pPr>
            <a:r>
              <a:rPr dirty="0" sz="1800" b="0">
                <a:latin typeface="Liberation Sans Narrow"/>
                <a:cs typeface="Liberation Sans Narrow"/>
              </a:rPr>
              <a:t>P</a:t>
            </a:r>
            <a:r>
              <a:rPr dirty="0" sz="1800" spc="-10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R</a:t>
            </a:r>
            <a:r>
              <a:rPr dirty="0" sz="1800" spc="-9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O</a:t>
            </a:r>
            <a:r>
              <a:rPr dirty="0" sz="1800" spc="-50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G</a:t>
            </a:r>
            <a:r>
              <a:rPr dirty="0" sz="1800" spc="-5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R</a:t>
            </a:r>
            <a:r>
              <a:rPr dirty="0" sz="1800" spc="-45" b="0">
                <a:latin typeface="Liberation Sans Narrow"/>
                <a:cs typeface="Liberation Sans Narrow"/>
              </a:rPr>
              <a:t> </a:t>
            </a:r>
            <a:r>
              <a:rPr dirty="0" sz="1800" spc="-110" b="0">
                <a:latin typeface="Liberation Sans Narrow"/>
                <a:cs typeface="Liberation Sans Narrow"/>
              </a:rPr>
              <a:t>E</a:t>
            </a:r>
            <a:r>
              <a:rPr dirty="0" sz="1800" spc="-5" b="0">
                <a:latin typeface="Liberation Sans Narrow"/>
                <a:cs typeface="Liberation Sans Narrow"/>
              </a:rPr>
              <a:t> </a:t>
            </a:r>
            <a:r>
              <a:rPr dirty="0" sz="1800" spc="-175" b="0">
                <a:latin typeface="Liberation Sans Narrow"/>
                <a:cs typeface="Liberation Sans Narrow"/>
              </a:rPr>
              <a:t>S</a:t>
            </a:r>
            <a:r>
              <a:rPr dirty="0" sz="1800" spc="-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S</a:t>
            </a:r>
            <a:r>
              <a:rPr dirty="0" sz="1800" spc="38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C</a:t>
            </a:r>
            <a:r>
              <a:rPr dirty="0" sz="1800" spc="-40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O</a:t>
            </a:r>
            <a:r>
              <a:rPr dirty="0" sz="1800" spc="-6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R</a:t>
            </a:r>
            <a:r>
              <a:rPr dirty="0" sz="1800" spc="-50" b="0">
                <a:latin typeface="Liberation Sans Narrow"/>
                <a:cs typeface="Liberation Sans Narrow"/>
              </a:rPr>
              <a:t> P</a:t>
            </a:r>
            <a:endParaRPr sz="1800">
              <a:latin typeface="Liberation Sans Narrow"/>
              <a:cs typeface="Liberation Sans Narrow"/>
            </a:endParaRPr>
          </a:p>
        </p:txBody>
      </p:sp>
      <p:pic>
        <p:nvPicPr>
          <p:cNvPr id="49" name="object 4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16607" y="812271"/>
            <a:ext cx="274267" cy="258909"/>
          </a:xfrm>
          <a:prstGeom prst="rect">
            <a:avLst/>
          </a:prstGeom>
        </p:spPr>
      </p:pic>
      <p:pic>
        <p:nvPicPr>
          <p:cNvPr id="50" name="object 5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03464" y="810747"/>
            <a:ext cx="167435" cy="17051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04904" y="4923919"/>
            <a:ext cx="3123822" cy="214420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14904" y="4923919"/>
            <a:ext cx="3123726" cy="214420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1904" y="153919"/>
            <a:ext cx="3124044" cy="2144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17520" y="2410906"/>
            <a:ext cx="3124044" cy="214413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4503" y="4923919"/>
            <a:ext cx="6418900" cy="214420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73923" y="4923919"/>
            <a:ext cx="3125448" cy="214420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0104" y="169159"/>
            <a:ext cx="6418731" cy="44559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0892" y="2268669"/>
            <a:ext cx="419735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b="1">
                <a:latin typeface="Carlito"/>
                <a:cs typeface="Carlito"/>
              </a:rPr>
              <a:t>Soluciones</a:t>
            </a:r>
            <a:r>
              <a:rPr dirty="0" sz="2500" spc="200" b="1">
                <a:latin typeface="Carlito"/>
                <a:cs typeface="Carlito"/>
              </a:rPr>
              <a:t> </a:t>
            </a:r>
            <a:r>
              <a:rPr dirty="0" sz="2500" spc="-10" b="1">
                <a:latin typeface="Carlito"/>
                <a:cs typeface="Carlito"/>
              </a:rPr>
              <a:t>modularesplegables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70892" y="3160885"/>
            <a:ext cx="4917440" cy="7550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3999"/>
              </a:lnSpc>
              <a:spcBef>
                <a:spcPts val="95"/>
              </a:spcBef>
            </a:pPr>
            <a:r>
              <a:rPr dirty="0" sz="1400" i="1">
                <a:latin typeface="Carlito"/>
                <a:cs typeface="Carlito"/>
              </a:rPr>
              <a:t>Fácilmente</a:t>
            </a:r>
            <a:r>
              <a:rPr dirty="0" sz="1400" spc="-6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desmontable</a:t>
            </a:r>
            <a:r>
              <a:rPr dirty="0" sz="1400" spc="-5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ytotalmente</a:t>
            </a:r>
            <a:r>
              <a:rPr dirty="0" sz="1400" spc="-5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recuperable,</a:t>
            </a:r>
            <a:r>
              <a:rPr dirty="0" sz="1400" spc="-6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compuesta</a:t>
            </a:r>
            <a:r>
              <a:rPr dirty="0" sz="1400" spc="-6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porla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unión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módulos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independientes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cuya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estructura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está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formada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spc="-25" i="1">
                <a:latin typeface="Carlito"/>
                <a:cs typeface="Carlito"/>
              </a:rPr>
              <a:t>por </a:t>
            </a:r>
            <a:r>
              <a:rPr dirty="0" sz="1400" i="1">
                <a:latin typeface="Carlito"/>
                <a:cs typeface="Carlito"/>
              </a:rPr>
              <a:t>pórticos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hechos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perfiles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galvanizados</a:t>
            </a:r>
            <a:r>
              <a:rPr dirty="0" sz="1400" spc="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conformados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en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frío.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70892" y="4003218"/>
            <a:ext cx="4750435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spc="50">
                <a:latin typeface="Liberation Sans Narrow"/>
                <a:cs typeface="Liberation Sans Narrow"/>
              </a:rPr>
              <a:t>Incorpora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30">
                <a:latin typeface="Liberation Sans Narrow"/>
                <a:cs typeface="Liberation Sans Narrow"/>
              </a:rPr>
              <a:t> sistema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75">
                <a:latin typeface="Liberation Sans Narrow"/>
                <a:cs typeface="Liberation Sans Narrow"/>
              </a:rPr>
              <a:t>óptimo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montaje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30">
                <a:latin typeface="Liberation Sans Narrow"/>
                <a:cs typeface="Liberation Sans Narrow"/>
              </a:rPr>
              <a:t> naves-almacén,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consiguiendo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una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respuesta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 construcción</a:t>
            </a:r>
            <a:r>
              <a:rPr dirty="0" sz="1000" spc="17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inmediata</a:t>
            </a:r>
            <a:endParaRPr sz="1000">
              <a:latin typeface="Liberation Sans Narrow"/>
              <a:cs typeface="Liberation Sans Narrow"/>
            </a:endParaRPr>
          </a:p>
          <a:p>
            <a:pPr marL="12700" marR="233045">
              <a:lnSpc>
                <a:spcPct val="133000"/>
              </a:lnSpc>
              <a:spcBef>
                <a:spcPts val="105"/>
              </a:spcBef>
            </a:pP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cuestión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horas,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satisfaciendo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así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el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mercado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necesidad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80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montaje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urgente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 </a:t>
            </a:r>
            <a:r>
              <a:rPr dirty="0" sz="1000" spc="55">
                <a:latin typeface="Liberation Sans Narrow"/>
                <a:cs typeface="Liberation Sans Narrow"/>
              </a:rPr>
              <a:t>manera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inmejorable</a:t>
            </a:r>
            <a:r>
              <a:rPr dirty="0" sz="1000" spc="30">
                <a:latin typeface="Liberation Sans Narrow"/>
                <a:cs typeface="Liberation Sans Narrow"/>
              </a:rPr>
              <a:t> con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 tecnología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actual.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70892" y="4882924"/>
            <a:ext cx="4847590" cy="638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>
                <a:latin typeface="Liberation Sans Narrow"/>
                <a:cs typeface="Liberation Sans Narrow"/>
              </a:rPr>
              <a:t>Su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ejecución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inminente</a:t>
            </a:r>
            <a:r>
              <a:rPr dirty="0" sz="1000" spc="13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lo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convierte</a:t>
            </a:r>
            <a:r>
              <a:rPr dirty="0" sz="1000" spc="15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producto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ideal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para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almacenes</a:t>
            </a:r>
            <a:r>
              <a:rPr dirty="0" sz="1000" spc="14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y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construcciones</a:t>
            </a:r>
            <a:r>
              <a:rPr dirty="0" sz="1000" spc="1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en general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carácter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provisional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o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bien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permanente, </a:t>
            </a:r>
            <a:r>
              <a:rPr dirty="0" sz="1000" spc="55">
                <a:latin typeface="Liberation Sans Narrow"/>
                <a:cs typeface="Liberation Sans Narrow"/>
              </a:rPr>
              <a:t>ofreciendo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misma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calidad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del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resto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de </a:t>
            </a:r>
            <a:r>
              <a:rPr dirty="0" sz="1000" spc="30">
                <a:latin typeface="Liberation Sans Narrow"/>
                <a:cs typeface="Liberation Sans Narrow"/>
              </a:rPr>
              <a:t>nuestras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construcciones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modulares.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70892" y="5558039"/>
            <a:ext cx="4400550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00"/>
              </a:spcBef>
            </a:pPr>
            <a:r>
              <a:rPr dirty="0" sz="1000" spc="55">
                <a:latin typeface="Liberation Sans Narrow"/>
                <a:cs typeface="Liberation Sans Narrow"/>
              </a:rPr>
              <a:t>Un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segmento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importante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su </a:t>
            </a:r>
            <a:r>
              <a:rPr dirty="0" sz="1000" spc="50">
                <a:latin typeface="Liberation Sans Narrow"/>
                <a:cs typeface="Liberation Sans Narrow"/>
              </a:rPr>
              <a:t>mercado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lo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constituye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compra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para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destinarlo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un </a:t>
            </a:r>
            <a:r>
              <a:rPr dirty="0" sz="1000" spc="55">
                <a:latin typeface="Liberation Sans Narrow"/>
                <a:cs typeface="Liberation Sans Narrow"/>
              </a:rPr>
              <a:t>posterior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35">
                <a:latin typeface="Liberation Sans Narrow"/>
                <a:cs typeface="Liberation Sans Narrow"/>
              </a:rPr>
              <a:t>alquiler.</a:t>
            </a:r>
            <a:endParaRPr sz="1000">
              <a:latin typeface="Liberation Sans Narrow"/>
              <a:cs typeface="Liberation Sans Narrow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6843" y="239261"/>
            <a:ext cx="1775205" cy="345777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5919215" y="3811332"/>
            <a:ext cx="3872229" cy="3093720"/>
            <a:chOff x="5919215" y="3811332"/>
            <a:chExt cx="3872229" cy="309372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9215" y="4030877"/>
              <a:ext cx="3872236" cy="287417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694762" y="3811427"/>
              <a:ext cx="3044825" cy="2330450"/>
            </a:xfrm>
            <a:custGeom>
              <a:avLst/>
              <a:gdLst/>
              <a:ahLst/>
              <a:cxnLst/>
              <a:rect l="l" t="t" r="r" b="b"/>
              <a:pathLst>
                <a:path w="3044825" h="2330450">
                  <a:moveTo>
                    <a:pt x="621776" y="0"/>
                  </a:moveTo>
                  <a:lnTo>
                    <a:pt x="621776" y="214624"/>
                  </a:lnTo>
                </a:path>
                <a:path w="3044825" h="2330450">
                  <a:moveTo>
                    <a:pt x="644254" y="150872"/>
                  </a:moveTo>
                  <a:lnTo>
                    <a:pt x="621522" y="214751"/>
                  </a:lnTo>
                  <a:lnTo>
                    <a:pt x="598916" y="150872"/>
                  </a:lnTo>
                </a:path>
                <a:path w="3044825" h="2330450">
                  <a:moveTo>
                    <a:pt x="0" y="2330010"/>
                  </a:moveTo>
                  <a:lnTo>
                    <a:pt x="808715" y="1862280"/>
                  </a:lnTo>
                </a:path>
                <a:path w="3044825" h="2330450">
                  <a:moveTo>
                    <a:pt x="742169" y="1874218"/>
                  </a:moveTo>
                  <a:lnTo>
                    <a:pt x="808969" y="1862280"/>
                  </a:lnTo>
                  <a:lnTo>
                    <a:pt x="765409" y="1915111"/>
                  </a:lnTo>
                </a:path>
                <a:path w="3044825" h="2330450">
                  <a:moveTo>
                    <a:pt x="1289271" y="406897"/>
                  </a:moveTo>
                  <a:lnTo>
                    <a:pt x="1289271" y="621522"/>
                  </a:lnTo>
                </a:path>
                <a:path w="3044825" h="2330450">
                  <a:moveTo>
                    <a:pt x="1313273" y="557769"/>
                  </a:moveTo>
                  <a:lnTo>
                    <a:pt x="1289779" y="621649"/>
                  </a:lnTo>
                  <a:lnTo>
                    <a:pt x="1266411" y="557769"/>
                  </a:lnTo>
                </a:path>
                <a:path w="3044825" h="2330450">
                  <a:moveTo>
                    <a:pt x="1741887" y="748265"/>
                  </a:moveTo>
                  <a:lnTo>
                    <a:pt x="1741887" y="962889"/>
                  </a:lnTo>
                </a:path>
                <a:path w="3044825" h="2330450">
                  <a:moveTo>
                    <a:pt x="1765890" y="899137"/>
                  </a:moveTo>
                  <a:lnTo>
                    <a:pt x="1742395" y="963016"/>
                  </a:lnTo>
                  <a:lnTo>
                    <a:pt x="1719028" y="899137"/>
                  </a:lnTo>
                </a:path>
                <a:path w="3044825" h="2330450">
                  <a:moveTo>
                    <a:pt x="2007057" y="911328"/>
                  </a:moveTo>
                  <a:lnTo>
                    <a:pt x="2007057" y="1125953"/>
                  </a:lnTo>
                </a:path>
                <a:path w="3044825" h="2330450">
                  <a:moveTo>
                    <a:pt x="2031059" y="1062201"/>
                  </a:moveTo>
                  <a:lnTo>
                    <a:pt x="2007565" y="1126080"/>
                  </a:lnTo>
                  <a:lnTo>
                    <a:pt x="1984197" y="1062201"/>
                  </a:lnTo>
                </a:path>
                <a:path w="3044825" h="2330450">
                  <a:moveTo>
                    <a:pt x="2484057" y="1211549"/>
                  </a:moveTo>
                  <a:lnTo>
                    <a:pt x="2484057" y="1426173"/>
                  </a:lnTo>
                </a:path>
                <a:path w="3044825" h="2330450">
                  <a:moveTo>
                    <a:pt x="2506535" y="1362421"/>
                  </a:moveTo>
                  <a:lnTo>
                    <a:pt x="2483041" y="1426300"/>
                  </a:lnTo>
                  <a:lnTo>
                    <a:pt x="2459673" y="1362421"/>
                  </a:lnTo>
                </a:path>
                <a:path w="3044825" h="2330450">
                  <a:moveTo>
                    <a:pt x="3044240" y="1962862"/>
                  </a:moveTo>
                  <a:lnTo>
                    <a:pt x="2622737" y="1962862"/>
                  </a:lnTo>
                </a:path>
                <a:path w="3044825" h="2330450">
                  <a:moveTo>
                    <a:pt x="2686617" y="1985340"/>
                  </a:moveTo>
                  <a:lnTo>
                    <a:pt x="2622737" y="1961846"/>
                  </a:lnTo>
                  <a:lnTo>
                    <a:pt x="2686617" y="193847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066736" y="3647600"/>
            <a:ext cx="5168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HASTALCIEGO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170011" y="6028282"/>
            <a:ext cx="5194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TRANSLÚCIDO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658921" y="4056022"/>
            <a:ext cx="6616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MÓDULOPUERTA2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120682" y="4359900"/>
            <a:ext cx="1205230" cy="34544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MÓDULOVENTANA</a:t>
            </a:r>
            <a:endParaRPr sz="800">
              <a:latin typeface="Trebuchet MS"/>
              <a:cs typeface="Trebuchet MS"/>
            </a:endParaRPr>
          </a:p>
          <a:p>
            <a:pPr marL="556260">
              <a:lnSpc>
                <a:spcPct val="100000"/>
              </a:lnSpc>
              <a:spcBef>
                <a:spcPts val="300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MÓDULOPUERTA1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117607" y="4873119"/>
            <a:ext cx="6781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MÓDULOCERRADO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457196" y="5527483"/>
            <a:ext cx="313055" cy="250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885"/>
              </a:lnSpc>
              <a:spcBef>
                <a:spcPts val="105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HASTIAL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885"/>
              </a:lnSpc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PUERTA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591776" y="775822"/>
            <a:ext cx="156972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25" b="1">
                <a:solidFill>
                  <a:srgbClr val="A6A6A6"/>
                </a:solidFill>
                <a:latin typeface="Carlito"/>
                <a:cs typeface="Carlito"/>
              </a:rPr>
              <a:t>PRO-</a:t>
            </a:r>
            <a:r>
              <a:rPr dirty="0" sz="1600" b="1">
                <a:solidFill>
                  <a:srgbClr val="A6A6A6"/>
                </a:solidFill>
                <a:latin typeface="Carlito"/>
                <a:cs typeface="Carlito"/>
              </a:rPr>
              <a:t>PLENAVE</a:t>
            </a:r>
            <a:r>
              <a:rPr dirty="0" sz="1600" spc="100" b="1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dirty="0" baseline="3003" sz="2775" spc="-37" b="1">
                <a:solidFill>
                  <a:srgbClr val="003777"/>
                </a:solidFill>
                <a:latin typeface="Carlito"/>
                <a:cs typeface="Carlito"/>
              </a:rPr>
              <a:t>7.3</a:t>
            </a:r>
            <a:endParaRPr baseline="3003" sz="2775">
              <a:latin typeface="Carlito"/>
              <a:cs typeface="Carlito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75791" y="1770842"/>
            <a:ext cx="2124058" cy="89901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870423" y="454140"/>
            <a:ext cx="1419880" cy="612468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0581626" y="674886"/>
            <a:ext cx="2302510" cy="16471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dirty="0" sz="1000" spc="20">
                <a:latin typeface="Liberation Sans Narrow"/>
                <a:cs typeface="Liberation Sans Narrow"/>
              </a:rPr>
              <a:t>Hemos</a:t>
            </a:r>
            <a:r>
              <a:rPr dirty="0" sz="1000" spc="6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desarrollado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7</a:t>
            </a:r>
            <a:r>
              <a:rPr dirty="0" sz="1000" spc="19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modelos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de</a:t>
            </a:r>
            <a:r>
              <a:rPr dirty="0" sz="1000" spc="30">
                <a:latin typeface="Liberation Sans Narrow"/>
                <a:cs typeface="Liberation Sans Narrow"/>
              </a:rPr>
              <a:t> dimensiones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estándar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que</a:t>
            </a:r>
            <a:r>
              <a:rPr dirty="0" sz="1000" spc="55">
                <a:latin typeface="Liberation Sans Narrow"/>
                <a:cs typeface="Liberation Sans Narrow"/>
              </a:rPr>
              <a:t> podrán </a:t>
            </a:r>
            <a:r>
              <a:rPr dirty="0" sz="1000" spc="-10">
                <a:latin typeface="Liberation Sans Narrow"/>
                <a:cs typeface="Liberation Sans Narrow"/>
              </a:rPr>
              <a:t>adaptarse</a:t>
            </a:r>
            <a:r>
              <a:rPr dirty="0" sz="1000" spc="50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cualquiera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sus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necesidades.</a:t>
            </a:r>
            <a:r>
              <a:rPr dirty="0" sz="1000" spc="17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Dichos </a:t>
            </a:r>
            <a:r>
              <a:rPr dirty="0" sz="1000" spc="55">
                <a:latin typeface="Liberation Sans Narrow"/>
                <a:cs typeface="Liberation Sans Narrow"/>
              </a:rPr>
              <a:t>módulos</a:t>
            </a:r>
            <a:r>
              <a:rPr dirty="0" sz="1000" spc="50">
                <a:latin typeface="Liberation Sans Narrow"/>
                <a:cs typeface="Liberation Sans Narrow"/>
              </a:rPr>
              <a:t> pueden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incorporar</a:t>
            </a:r>
            <a:r>
              <a:rPr dirty="0" sz="1000" spc="-4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su</a:t>
            </a:r>
            <a:r>
              <a:rPr dirty="0" sz="1000" spc="-10">
                <a:latin typeface="Liberation Sans Narrow"/>
                <a:cs typeface="Liberation Sans Narrow"/>
              </a:rPr>
              <a:t> </a:t>
            </a:r>
            <a:r>
              <a:rPr dirty="0" sz="1000" spc="-20">
                <a:latin typeface="Liberation Sans Narrow"/>
                <a:cs typeface="Liberation Sans Narrow"/>
              </a:rPr>
              <a:t>parte </a:t>
            </a:r>
            <a:r>
              <a:rPr dirty="0" sz="1000" spc="20">
                <a:latin typeface="Liberation Sans Narrow"/>
                <a:cs typeface="Liberation Sans Narrow"/>
              </a:rPr>
              <a:t>lateral,</a:t>
            </a:r>
            <a:r>
              <a:rPr dirty="0" sz="1000" spc="-9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puertas</a:t>
            </a:r>
            <a:r>
              <a:rPr dirty="0" sz="1000" spc="20">
                <a:latin typeface="Liberation Sans Narrow"/>
                <a:cs typeface="Liberation Sans Narrow"/>
              </a:rPr>
              <a:t> y</a:t>
            </a:r>
            <a:r>
              <a:rPr dirty="0" sz="1000" spc="-7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ventanas,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existiendo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4</a:t>
            </a:r>
            <a:r>
              <a:rPr dirty="0" sz="1000" spc="16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tipos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módulos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-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los </a:t>
            </a:r>
            <a:r>
              <a:rPr dirty="0" sz="1000" spc="50">
                <a:latin typeface="Liberation Sans Narrow"/>
                <a:cs typeface="Liberation Sans Narrow"/>
              </a:rPr>
              <a:t>7</a:t>
            </a:r>
            <a:r>
              <a:rPr dirty="0" sz="1000" spc="12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modelos: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módulo </a:t>
            </a:r>
            <a:r>
              <a:rPr dirty="0" sz="1000" spc="10">
                <a:latin typeface="Liberation Sans Narrow"/>
                <a:cs typeface="Liberation Sans Narrow"/>
              </a:rPr>
              <a:t>cerrado,</a:t>
            </a:r>
            <a:r>
              <a:rPr dirty="0" sz="1000" spc="6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puerta</a:t>
            </a:r>
            <a:r>
              <a:rPr dirty="0" sz="1000" spc="-1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peatonal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1</a:t>
            </a:r>
            <a:r>
              <a:rPr dirty="0" sz="1000" spc="15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hoja,</a:t>
            </a:r>
            <a:r>
              <a:rPr dirty="0" sz="1000" spc="-25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puerta peatonal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2</a:t>
            </a:r>
            <a:r>
              <a:rPr dirty="0" sz="1000" spc="13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hojas</a:t>
            </a:r>
            <a:r>
              <a:rPr dirty="0" sz="1000" spc="-7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y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ventana.</a:t>
            </a:r>
            <a:endParaRPr sz="1000">
              <a:latin typeface="Liberation Sans Narrow"/>
              <a:cs typeface="Liberation Sans Narrow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16876776" y="1621494"/>
            <a:ext cx="2413635" cy="1048385"/>
            <a:chOff x="16876776" y="1621494"/>
            <a:chExt cx="2413635" cy="1048385"/>
          </a:xfrm>
        </p:grpSpPr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76776" y="1621494"/>
              <a:ext cx="2413528" cy="1048361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8438407" y="2133547"/>
              <a:ext cx="62230" cy="60960"/>
            </a:xfrm>
            <a:custGeom>
              <a:avLst/>
              <a:gdLst/>
              <a:ahLst/>
              <a:cxnLst/>
              <a:rect l="l" t="t" r="r" b="b"/>
              <a:pathLst>
                <a:path w="62230" h="60960">
                  <a:moveTo>
                    <a:pt x="8001" y="23495"/>
                  </a:moveTo>
                  <a:lnTo>
                    <a:pt x="4318" y="26924"/>
                  </a:lnTo>
                  <a:lnTo>
                    <a:pt x="4318" y="28321"/>
                  </a:lnTo>
                  <a:lnTo>
                    <a:pt x="8001" y="23495"/>
                  </a:lnTo>
                  <a:close/>
                </a:path>
                <a:path w="62230" h="60960">
                  <a:moveTo>
                    <a:pt x="62103" y="26670"/>
                  </a:moveTo>
                  <a:lnTo>
                    <a:pt x="58039" y="20066"/>
                  </a:lnTo>
                  <a:lnTo>
                    <a:pt x="58039" y="26670"/>
                  </a:lnTo>
                  <a:lnTo>
                    <a:pt x="58039" y="33147"/>
                  </a:lnTo>
                  <a:lnTo>
                    <a:pt x="45466" y="45466"/>
                  </a:lnTo>
                  <a:lnTo>
                    <a:pt x="41910" y="40386"/>
                  </a:lnTo>
                  <a:lnTo>
                    <a:pt x="41910" y="48895"/>
                  </a:lnTo>
                  <a:lnTo>
                    <a:pt x="33528" y="57023"/>
                  </a:lnTo>
                  <a:lnTo>
                    <a:pt x="28575" y="57023"/>
                  </a:lnTo>
                  <a:lnTo>
                    <a:pt x="26162" y="56769"/>
                  </a:lnTo>
                  <a:lnTo>
                    <a:pt x="18796" y="48895"/>
                  </a:lnTo>
                  <a:lnTo>
                    <a:pt x="25019" y="48895"/>
                  </a:lnTo>
                  <a:lnTo>
                    <a:pt x="25019" y="48260"/>
                  </a:lnTo>
                  <a:lnTo>
                    <a:pt x="25019" y="34163"/>
                  </a:lnTo>
                  <a:lnTo>
                    <a:pt x="29083" y="34163"/>
                  </a:lnTo>
                  <a:lnTo>
                    <a:pt x="29591" y="34290"/>
                  </a:lnTo>
                  <a:lnTo>
                    <a:pt x="30353" y="34671"/>
                  </a:lnTo>
                  <a:lnTo>
                    <a:pt x="30607" y="34925"/>
                  </a:lnTo>
                  <a:lnTo>
                    <a:pt x="39878" y="48514"/>
                  </a:lnTo>
                  <a:lnTo>
                    <a:pt x="40513" y="48895"/>
                  </a:lnTo>
                  <a:lnTo>
                    <a:pt x="41910" y="48895"/>
                  </a:lnTo>
                  <a:lnTo>
                    <a:pt x="41910" y="40386"/>
                  </a:lnTo>
                  <a:lnTo>
                    <a:pt x="37592" y="34163"/>
                  </a:lnTo>
                  <a:lnTo>
                    <a:pt x="36830" y="33147"/>
                  </a:lnTo>
                  <a:lnTo>
                    <a:pt x="35814" y="32512"/>
                  </a:lnTo>
                  <a:lnTo>
                    <a:pt x="38862" y="31877"/>
                  </a:lnTo>
                  <a:lnTo>
                    <a:pt x="41148" y="30607"/>
                  </a:lnTo>
                  <a:lnTo>
                    <a:pt x="42037" y="29464"/>
                  </a:lnTo>
                  <a:lnTo>
                    <a:pt x="44069" y="26924"/>
                  </a:lnTo>
                  <a:lnTo>
                    <a:pt x="44704" y="25019"/>
                  </a:lnTo>
                  <a:lnTo>
                    <a:pt x="44831" y="18669"/>
                  </a:lnTo>
                  <a:lnTo>
                    <a:pt x="43942" y="16764"/>
                  </a:lnTo>
                  <a:lnTo>
                    <a:pt x="43688" y="16129"/>
                  </a:lnTo>
                  <a:lnTo>
                    <a:pt x="38989" y="12700"/>
                  </a:lnTo>
                  <a:lnTo>
                    <a:pt x="38354" y="12573"/>
                  </a:lnTo>
                  <a:lnTo>
                    <a:pt x="38354" y="21844"/>
                  </a:lnTo>
                  <a:lnTo>
                    <a:pt x="38354" y="25019"/>
                  </a:lnTo>
                  <a:lnTo>
                    <a:pt x="37719" y="26670"/>
                  </a:lnTo>
                  <a:lnTo>
                    <a:pt x="35179" y="28956"/>
                  </a:lnTo>
                  <a:lnTo>
                    <a:pt x="33020" y="29464"/>
                  </a:lnTo>
                  <a:lnTo>
                    <a:pt x="25019" y="29464"/>
                  </a:lnTo>
                  <a:lnTo>
                    <a:pt x="25019" y="16764"/>
                  </a:lnTo>
                  <a:lnTo>
                    <a:pt x="32004" y="16764"/>
                  </a:lnTo>
                  <a:lnTo>
                    <a:pt x="33274" y="16891"/>
                  </a:lnTo>
                  <a:lnTo>
                    <a:pt x="35179" y="17399"/>
                  </a:lnTo>
                  <a:lnTo>
                    <a:pt x="38354" y="21844"/>
                  </a:lnTo>
                  <a:lnTo>
                    <a:pt x="38354" y="12573"/>
                  </a:lnTo>
                  <a:lnTo>
                    <a:pt x="35433" y="11811"/>
                  </a:lnTo>
                  <a:lnTo>
                    <a:pt x="20066" y="11811"/>
                  </a:lnTo>
                  <a:lnTo>
                    <a:pt x="28575" y="3556"/>
                  </a:lnTo>
                  <a:lnTo>
                    <a:pt x="34798" y="3556"/>
                  </a:lnTo>
                  <a:lnTo>
                    <a:pt x="38227" y="4318"/>
                  </a:lnTo>
                  <a:lnTo>
                    <a:pt x="44831" y="7112"/>
                  </a:lnTo>
                  <a:lnTo>
                    <a:pt x="58039" y="26670"/>
                  </a:lnTo>
                  <a:lnTo>
                    <a:pt x="58039" y="20066"/>
                  </a:lnTo>
                  <a:lnTo>
                    <a:pt x="49149" y="5461"/>
                  </a:lnTo>
                  <a:lnTo>
                    <a:pt x="45720" y="3556"/>
                  </a:lnTo>
                  <a:lnTo>
                    <a:pt x="44450" y="2794"/>
                  </a:lnTo>
                  <a:lnTo>
                    <a:pt x="41910" y="1778"/>
                  </a:lnTo>
                  <a:lnTo>
                    <a:pt x="36576" y="381"/>
                  </a:lnTo>
                  <a:lnTo>
                    <a:pt x="33909" y="0"/>
                  </a:lnTo>
                  <a:lnTo>
                    <a:pt x="28194" y="0"/>
                  </a:lnTo>
                  <a:lnTo>
                    <a:pt x="25400" y="381"/>
                  </a:lnTo>
                  <a:lnTo>
                    <a:pt x="8001" y="23495"/>
                  </a:lnTo>
                  <a:lnTo>
                    <a:pt x="18288" y="13589"/>
                  </a:lnTo>
                  <a:lnTo>
                    <a:pt x="18288" y="48260"/>
                  </a:lnTo>
                  <a:lnTo>
                    <a:pt x="4191" y="33147"/>
                  </a:lnTo>
                  <a:lnTo>
                    <a:pt x="4318" y="28321"/>
                  </a:lnTo>
                  <a:lnTo>
                    <a:pt x="0" y="34036"/>
                  </a:lnTo>
                  <a:lnTo>
                    <a:pt x="254" y="35941"/>
                  </a:lnTo>
                  <a:lnTo>
                    <a:pt x="22860" y="59690"/>
                  </a:lnTo>
                  <a:lnTo>
                    <a:pt x="25400" y="60452"/>
                  </a:lnTo>
                  <a:lnTo>
                    <a:pt x="28194" y="60833"/>
                  </a:lnTo>
                  <a:lnTo>
                    <a:pt x="33909" y="60833"/>
                  </a:lnTo>
                  <a:lnTo>
                    <a:pt x="36576" y="60452"/>
                  </a:lnTo>
                  <a:lnTo>
                    <a:pt x="39243" y="59690"/>
                  </a:lnTo>
                  <a:lnTo>
                    <a:pt x="41910" y="59055"/>
                  </a:lnTo>
                  <a:lnTo>
                    <a:pt x="44450" y="58039"/>
                  </a:lnTo>
                  <a:lnTo>
                    <a:pt x="45974" y="57023"/>
                  </a:lnTo>
                  <a:lnTo>
                    <a:pt x="54076" y="45466"/>
                  </a:lnTo>
                  <a:lnTo>
                    <a:pt x="62014" y="34163"/>
                  </a:lnTo>
                  <a:lnTo>
                    <a:pt x="62103" y="26670"/>
                  </a:lnTo>
                  <a:close/>
                </a:path>
              </a:pathLst>
            </a:custGeom>
            <a:solidFill>
              <a:srgbClr val="9D9E9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11308080" y="3209462"/>
            <a:ext cx="3197225" cy="1332230"/>
            <a:chOff x="11308080" y="3209462"/>
            <a:chExt cx="3197225" cy="1332230"/>
          </a:xfrm>
        </p:grpSpPr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08080" y="3209462"/>
              <a:ext cx="3196985" cy="133186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3247790" y="3828197"/>
              <a:ext cx="62230" cy="59690"/>
            </a:xfrm>
            <a:custGeom>
              <a:avLst/>
              <a:gdLst/>
              <a:ahLst/>
              <a:cxnLst/>
              <a:rect l="l" t="t" r="r" b="b"/>
              <a:pathLst>
                <a:path w="62230" h="59689">
                  <a:moveTo>
                    <a:pt x="8001" y="22860"/>
                  </a:moveTo>
                  <a:lnTo>
                    <a:pt x="4318" y="26289"/>
                  </a:lnTo>
                  <a:lnTo>
                    <a:pt x="4318" y="27559"/>
                  </a:lnTo>
                  <a:lnTo>
                    <a:pt x="8001" y="22860"/>
                  </a:lnTo>
                  <a:close/>
                </a:path>
                <a:path w="62230" h="59689">
                  <a:moveTo>
                    <a:pt x="47904" y="11417"/>
                  </a:moveTo>
                  <a:lnTo>
                    <a:pt x="44831" y="6985"/>
                  </a:lnTo>
                  <a:lnTo>
                    <a:pt x="39928" y="4914"/>
                  </a:lnTo>
                  <a:lnTo>
                    <a:pt x="47904" y="11417"/>
                  </a:lnTo>
                  <a:close/>
                </a:path>
                <a:path w="62230" h="59689">
                  <a:moveTo>
                    <a:pt x="62103" y="33147"/>
                  </a:moveTo>
                  <a:lnTo>
                    <a:pt x="61976" y="26035"/>
                  </a:lnTo>
                  <a:lnTo>
                    <a:pt x="58039" y="19685"/>
                  </a:lnTo>
                  <a:lnTo>
                    <a:pt x="47904" y="11417"/>
                  </a:lnTo>
                  <a:lnTo>
                    <a:pt x="58039" y="26035"/>
                  </a:lnTo>
                  <a:lnTo>
                    <a:pt x="58039" y="32385"/>
                  </a:lnTo>
                  <a:lnTo>
                    <a:pt x="45466" y="44323"/>
                  </a:lnTo>
                  <a:lnTo>
                    <a:pt x="41910" y="39370"/>
                  </a:lnTo>
                  <a:lnTo>
                    <a:pt x="41910" y="47752"/>
                  </a:lnTo>
                  <a:lnTo>
                    <a:pt x="33528" y="55626"/>
                  </a:lnTo>
                  <a:lnTo>
                    <a:pt x="28575" y="55626"/>
                  </a:lnTo>
                  <a:lnTo>
                    <a:pt x="26162" y="55372"/>
                  </a:lnTo>
                  <a:lnTo>
                    <a:pt x="18796" y="47752"/>
                  </a:lnTo>
                  <a:lnTo>
                    <a:pt x="25019" y="47752"/>
                  </a:lnTo>
                  <a:lnTo>
                    <a:pt x="25019" y="46990"/>
                  </a:lnTo>
                  <a:lnTo>
                    <a:pt x="25019" y="33401"/>
                  </a:lnTo>
                  <a:lnTo>
                    <a:pt x="29591" y="33401"/>
                  </a:lnTo>
                  <a:lnTo>
                    <a:pt x="30353" y="33782"/>
                  </a:lnTo>
                  <a:lnTo>
                    <a:pt x="30607" y="34036"/>
                  </a:lnTo>
                  <a:lnTo>
                    <a:pt x="39878" y="47371"/>
                  </a:lnTo>
                  <a:lnTo>
                    <a:pt x="40513" y="47752"/>
                  </a:lnTo>
                  <a:lnTo>
                    <a:pt x="41910" y="47752"/>
                  </a:lnTo>
                  <a:lnTo>
                    <a:pt x="41910" y="39370"/>
                  </a:lnTo>
                  <a:lnTo>
                    <a:pt x="37846" y="33655"/>
                  </a:lnTo>
                  <a:lnTo>
                    <a:pt x="37592" y="33401"/>
                  </a:lnTo>
                  <a:lnTo>
                    <a:pt x="36830" y="32385"/>
                  </a:lnTo>
                  <a:lnTo>
                    <a:pt x="35814" y="31750"/>
                  </a:lnTo>
                  <a:lnTo>
                    <a:pt x="37858" y="28702"/>
                  </a:lnTo>
                  <a:lnTo>
                    <a:pt x="44831" y="18288"/>
                  </a:lnTo>
                  <a:lnTo>
                    <a:pt x="43942" y="16383"/>
                  </a:lnTo>
                  <a:lnTo>
                    <a:pt x="43688" y="15748"/>
                  </a:lnTo>
                  <a:lnTo>
                    <a:pt x="38989" y="12319"/>
                  </a:lnTo>
                  <a:lnTo>
                    <a:pt x="38354" y="12192"/>
                  </a:lnTo>
                  <a:lnTo>
                    <a:pt x="38354" y="21336"/>
                  </a:lnTo>
                  <a:lnTo>
                    <a:pt x="38354" y="24384"/>
                  </a:lnTo>
                  <a:lnTo>
                    <a:pt x="37719" y="26035"/>
                  </a:lnTo>
                  <a:lnTo>
                    <a:pt x="35179" y="28194"/>
                  </a:lnTo>
                  <a:lnTo>
                    <a:pt x="33020" y="28702"/>
                  </a:lnTo>
                  <a:lnTo>
                    <a:pt x="25019" y="28702"/>
                  </a:lnTo>
                  <a:lnTo>
                    <a:pt x="25019" y="16383"/>
                  </a:lnTo>
                  <a:lnTo>
                    <a:pt x="32004" y="16383"/>
                  </a:lnTo>
                  <a:lnTo>
                    <a:pt x="33274" y="16510"/>
                  </a:lnTo>
                  <a:lnTo>
                    <a:pt x="35179" y="17018"/>
                  </a:lnTo>
                  <a:lnTo>
                    <a:pt x="38354" y="21336"/>
                  </a:lnTo>
                  <a:lnTo>
                    <a:pt x="38354" y="12192"/>
                  </a:lnTo>
                  <a:lnTo>
                    <a:pt x="35433" y="11557"/>
                  </a:lnTo>
                  <a:lnTo>
                    <a:pt x="20066" y="11557"/>
                  </a:lnTo>
                  <a:lnTo>
                    <a:pt x="28575" y="3556"/>
                  </a:lnTo>
                  <a:lnTo>
                    <a:pt x="34798" y="3556"/>
                  </a:lnTo>
                  <a:lnTo>
                    <a:pt x="38227" y="4191"/>
                  </a:lnTo>
                  <a:lnTo>
                    <a:pt x="39928" y="4914"/>
                  </a:lnTo>
                  <a:lnTo>
                    <a:pt x="38265" y="3556"/>
                  </a:lnTo>
                  <a:lnTo>
                    <a:pt x="33909" y="0"/>
                  </a:lnTo>
                  <a:lnTo>
                    <a:pt x="28194" y="0"/>
                  </a:lnTo>
                  <a:lnTo>
                    <a:pt x="25400" y="381"/>
                  </a:lnTo>
                  <a:lnTo>
                    <a:pt x="8001" y="22860"/>
                  </a:lnTo>
                  <a:lnTo>
                    <a:pt x="18161" y="13208"/>
                  </a:lnTo>
                  <a:lnTo>
                    <a:pt x="18161" y="46990"/>
                  </a:lnTo>
                  <a:lnTo>
                    <a:pt x="4191" y="32385"/>
                  </a:lnTo>
                  <a:lnTo>
                    <a:pt x="4318" y="27559"/>
                  </a:lnTo>
                  <a:lnTo>
                    <a:pt x="0" y="33147"/>
                  </a:lnTo>
                  <a:lnTo>
                    <a:pt x="254" y="35052"/>
                  </a:lnTo>
                  <a:lnTo>
                    <a:pt x="1778" y="40132"/>
                  </a:lnTo>
                  <a:lnTo>
                    <a:pt x="2794" y="42418"/>
                  </a:lnTo>
                  <a:lnTo>
                    <a:pt x="4318" y="44831"/>
                  </a:lnTo>
                  <a:lnTo>
                    <a:pt x="5461" y="46863"/>
                  </a:lnTo>
                  <a:lnTo>
                    <a:pt x="28194" y="59309"/>
                  </a:lnTo>
                  <a:lnTo>
                    <a:pt x="33909" y="59309"/>
                  </a:lnTo>
                  <a:lnTo>
                    <a:pt x="54089" y="44323"/>
                  </a:lnTo>
                  <a:lnTo>
                    <a:pt x="62103" y="33147"/>
                  </a:lnTo>
                  <a:close/>
                </a:path>
              </a:pathLst>
            </a:custGeom>
            <a:solidFill>
              <a:srgbClr val="9D9E9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15648432" y="3203366"/>
            <a:ext cx="3651250" cy="1338580"/>
            <a:chOff x="15648432" y="3203366"/>
            <a:chExt cx="3651250" cy="1338580"/>
          </a:xfrm>
        </p:grpSpPr>
        <p:sp>
          <p:nvSpPr>
            <p:cNvPr id="28" name="object 28" descr=""/>
            <p:cNvSpPr/>
            <p:nvPr/>
          </p:nvSpPr>
          <p:spPr>
            <a:xfrm>
              <a:off x="15699851" y="3662078"/>
              <a:ext cx="17145" cy="10795"/>
            </a:xfrm>
            <a:custGeom>
              <a:avLst/>
              <a:gdLst/>
              <a:ahLst/>
              <a:cxnLst/>
              <a:rect l="l" t="t" r="r" b="b"/>
              <a:pathLst>
                <a:path w="17144" h="10795">
                  <a:moveTo>
                    <a:pt x="1142" y="3174"/>
                  </a:moveTo>
                  <a:lnTo>
                    <a:pt x="0" y="2539"/>
                  </a:lnTo>
                  <a:lnTo>
                    <a:pt x="0" y="634"/>
                  </a:lnTo>
                  <a:lnTo>
                    <a:pt x="1142" y="0"/>
                  </a:lnTo>
                  <a:lnTo>
                    <a:pt x="2920" y="634"/>
                  </a:lnTo>
                  <a:lnTo>
                    <a:pt x="2920" y="2539"/>
                  </a:lnTo>
                  <a:lnTo>
                    <a:pt x="1142" y="3174"/>
                  </a:lnTo>
                  <a:close/>
                </a:path>
                <a:path w="17144" h="10795">
                  <a:moveTo>
                    <a:pt x="6349" y="10286"/>
                  </a:moveTo>
                  <a:lnTo>
                    <a:pt x="4698" y="9016"/>
                  </a:lnTo>
                  <a:lnTo>
                    <a:pt x="4698" y="7111"/>
                  </a:lnTo>
                  <a:lnTo>
                    <a:pt x="6349" y="6476"/>
                  </a:lnTo>
                  <a:lnTo>
                    <a:pt x="7492" y="7111"/>
                  </a:lnTo>
                  <a:lnTo>
                    <a:pt x="7492" y="9016"/>
                  </a:lnTo>
                  <a:lnTo>
                    <a:pt x="6349" y="10286"/>
                  </a:lnTo>
                  <a:close/>
                </a:path>
                <a:path w="17144" h="10795">
                  <a:moveTo>
                    <a:pt x="12191" y="1269"/>
                  </a:moveTo>
                  <a:lnTo>
                    <a:pt x="12191" y="2539"/>
                  </a:lnTo>
                  <a:lnTo>
                    <a:pt x="10413" y="2539"/>
                  </a:lnTo>
                  <a:lnTo>
                    <a:pt x="10413" y="1904"/>
                  </a:lnTo>
                  <a:lnTo>
                    <a:pt x="9778" y="1269"/>
                  </a:lnTo>
                  <a:lnTo>
                    <a:pt x="10413" y="1269"/>
                  </a:lnTo>
                  <a:lnTo>
                    <a:pt x="10413" y="634"/>
                  </a:lnTo>
                  <a:lnTo>
                    <a:pt x="12191" y="634"/>
                  </a:lnTo>
                  <a:lnTo>
                    <a:pt x="12191" y="1269"/>
                  </a:lnTo>
                  <a:close/>
                </a:path>
                <a:path w="17144" h="10795">
                  <a:moveTo>
                    <a:pt x="16763" y="8381"/>
                  </a:moveTo>
                  <a:lnTo>
                    <a:pt x="16763" y="9016"/>
                  </a:lnTo>
                  <a:lnTo>
                    <a:pt x="14985" y="9016"/>
                  </a:lnTo>
                  <a:lnTo>
                    <a:pt x="14985" y="7746"/>
                  </a:lnTo>
                  <a:lnTo>
                    <a:pt x="15620" y="7111"/>
                  </a:lnTo>
                  <a:lnTo>
                    <a:pt x="16763" y="7111"/>
                  </a:lnTo>
                  <a:lnTo>
                    <a:pt x="16763" y="8381"/>
                  </a:lnTo>
                  <a:close/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48432" y="3203366"/>
              <a:ext cx="3651015" cy="1337961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17819676" y="3828197"/>
              <a:ext cx="62230" cy="59690"/>
            </a:xfrm>
            <a:custGeom>
              <a:avLst/>
              <a:gdLst/>
              <a:ahLst/>
              <a:cxnLst/>
              <a:rect l="l" t="t" r="r" b="b"/>
              <a:pathLst>
                <a:path w="62230" h="59689">
                  <a:moveTo>
                    <a:pt x="7874" y="23114"/>
                  </a:moveTo>
                  <a:lnTo>
                    <a:pt x="4445" y="26289"/>
                  </a:lnTo>
                  <a:lnTo>
                    <a:pt x="4445" y="27432"/>
                  </a:lnTo>
                  <a:lnTo>
                    <a:pt x="7874" y="23114"/>
                  </a:lnTo>
                  <a:close/>
                </a:path>
                <a:path w="62230" h="59689">
                  <a:moveTo>
                    <a:pt x="62103" y="26035"/>
                  </a:moveTo>
                  <a:lnTo>
                    <a:pt x="58039" y="19558"/>
                  </a:lnTo>
                  <a:lnTo>
                    <a:pt x="58039" y="26035"/>
                  </a:lnTo>
                  <a:lnTo>
                    <a:pt x="58039" y="32385"/>
                  </a:lnTo>
                  <a:lnTo>
                    <a:pt x="45466" y="44323"/>
                  </a:lnTo>
                  <a:lnTo>
                    <a:pt x="41910" y="39243"/>
                  </a:lnTo>
                  <a:lnTo>
                    <a:pt x="41910" y="47752"/>
                  </a:lnTo>
                  <a:lnTo>
                    <a:pt x="33528" y="55626"/>
                  </a:lnTo>
                  <a:lnTo>
                    <a:pt x="28575" y="55626"/>
                  </a:lnTo>
                  <a:lnTo>
                    <a:pt x="26162" y="55372"/>
                  </a:lnTo>
                  <a:lnTo>
                    <a:pt x="18923" y="47752"/>
                  </a:lnTo>
                  <a:lnTo>
                    <a:pt x="25019" y="47752"/>
                  </a:lnTo>
                  <a:lnTo>
                    <a:pt x="25019" y="47117"/>
                  </a:lnTo>
                  <a:lnTo>
                    <a:pt x="25019" y="33401"/>
                  </a:lnTo>
                  <a:lnTo>
                    <a:pt x="29591" y="33401"/>
                  </a:lnTo>
                  <a:lnTo>
                    <a:pt x="30353" y="33782"/>
                  </a:lnTo>
                  <a:lnTo>
                    <a:pt x="30607" y="34036"/>
                  </a:lnTo>
                  <a:lnTo>
                    <a:pt x="39878" y="47371"/>
                  </a:lnTo>
                  <a:lnTo>
                    <a:pt x="40513" y="47752"/>
                  </a:lnTo>
                  <a:lnTo>
                    <a:pt x="41910" y="47752"/>
                  </a:lnTo>
                  <a:lnTo>
                    <a:pt x="41910" y="39243"/>
                  </a:lnTo>
                  <a:lnTo>
                    <a:pt x="37579" y="33401"/>
                  </a:lnTo>
                  <a:lnTo>
                    <a:pt x="36830" y="32385"/>
                  </a:lnTo>
                  <a:lnTo>
                    <a:pt x="35941" y="31750"/>
                  </a:lnTo>
                  <a:lnTo>
                    <a:pt x="38862" y="30988"/>
                  </a:lnTo>
                  <a:lnTo>
                    <a:pt x="41148" y="29845"/>
                  </a:lnTo>
                  <a:lnTo>
                    <a:pt x="42037" y="28702"/>
                  </a:lnTo>
                  <a:lnTo>
                    <a:pt x="44196" y="26289"/>
                  </a:lnTo>
                  <a:lnTo>
                    <a:pt x="44831" y="24384"/>
                  </a:lnTo>
                  <a:lnTo>
                    <a:pt x="38354" y="12192"/>
                  </a:lnTo>
                  <a:lnTo>
                    <a:pt x="38354" y="21336"/>
                  </a:lnTo>
                  <a:lnTo>
                    <a:pt x="38354" y="24384"/>
                  </a:lnTo>
                  <a:lnTo>
                    <a:pt x="37719" y="26035"/>
                  </a:lnTo>
                  <a:lnTo>
                    <a:pt x="35179" y="28194"/>
                  </a:lnTo>
                  <a:lnTo>
                    <a:pt x="33020" y="28702"/>
                  </a:lnTo>
                  <a:lnTo>
                    <a:pt x="25019" y="28702"/>
                  </a:lnTo>
                  <a:lnTo>
                    <a:pt x="25019" y="16383"/>
                  </a:lnTo>
                  <a:lnTo>
                    <a:pt x="32004" y="16383"/>
                  </a:lnTo>
                  <a:lnTo>
                    <a:pt x="33274" y="16510"/>
                  </a:lnTo>
                  <a:lnTo>
                    <a:pt x="35306" y="17018"/>
                  </a:lnTo>
                  <a:lnTo>
                    <a:pt x="38354" y="21336"/>
                  </a:lnTo>
                  <a:lnTo>
                    <a:pt x="38354" y="12192"/>
                  </a:lnTo>
                  <a:lnTo>
                    <a:pt x="35433" y="11557"/>
                  </a:lnTo>
                  <a:lnTo>
                    <a:pt x="20066" y="11557"/>
                  </a:lnTo>
                  <a:lnTo>
                    <a:pt x="28575" y="3556"/>
                  </a:lnTo>
                  <a:lnTo>
                    <a:pt x="34798" y="3556"/>
                  </a:lnTo>
                  <a:lnTo>
                    <a:pt x="38354" y="4191"/>
                  </a:lnTo>
                  <a:lnTo>
                    <a:pt x="44831" y="6985"/>
                  </a:lnTo>
                  <a:lnTo>
                    <a:pt x="58039" y="26035"/>
                  </a:lnTo>
                  <a:lnTo>
                    <a:pt x="58039" y="19558"/>
                  </a:lnTo>
                  <a:lnTo>
                    <a:pt x="49149" y="5334"/>
                  </a:lnTo>
                  <a:lnTo>
                    <a:pt x="45720" y="3556"/>
                  </a:lnTo>
                  <a:lnTo>
                    <a:pt x="44450" y="2794"/>
                  </a:lnTo>
                  <a:lnTo>
                    <a:pt x="41910" y="1778"/>
                  </a:lnTo>
                  <a:lnTo>
                    <a:pt x="36703" y="381"/>
                  </a:lnTo>
                  <a:lnTo>
                    <a:pt x="33909" y="0"/>
                  </a:lnTo>
                  <a:lnTo>
                    <a:pt x="28194" y="0"/>
                  </a:lnTo>
                  <a:lnTo>
                    <a:pt x="25527" y="381"/>
                  </a:lnTo>
                  <a:lnTo>
                    <a:pt x="7874" y="23114"/>
                  </a:lnTo>
                  <a:lnTo>
                    <a:pt x="18415" y="13208"/>
                  </a:lnTo>
                  <a:lnTo>
                    <a:pt x="18415" y="47117"/>
                  </a:lnTo>
                  <a:lnTo>
                    <a:pt x="4318" y="32385"/>
                  </a:lnTo>
                  <a:lnTo>
                    <a:pt x="4445" y="27432"/>
                  </a:lnTo>
                  <a:lnTo>
                    <a:pt x="0" y="33147"/>
                  </a:lnTo>
                  <a:lnTo>
                    <a:pt x="381" y="35052"/>
                  </a:lnTo>
                  <a:lnTo>
                    <a:pt x="22860" y="58293"/>
                  </a:lnTo>
                  <a:lnTo>
                    <a:pt x="25527" y="58928"/>
                  </a:lnTo>
                  <a:lnTo>
                    <a:pt x="28194" y="59309"/>
                  </a:lnTo>
                  <a:lnTo>
                    <a:pt x="33909" y="59309"/>
                  </a:lnTo>
                  <a:lnTo>
                    <a:pt x="37871" y="55626"/>
                  </a:lnTo>
                  <a:lnTo>
                    <a:pt x="50063" y="44323"/>
                  </a:lnTo>
                  <a:lnTo>
                    <a:pt x="62103" y="33147"/>
                  </a:lnTo>
                  <a:lnTo>
                    <a:pt x="62103" y="26035"/>
                  </a:lnTo>
                  <a:close/>
                </a:path>
              </a:pathLst>
            </a:custGeom>
            <a:solidFill>
              <a:srgbClr val="9D9E9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10521442" y="5129338"/>
            <a:ext cx="4016375" cy="1341755"/>
            <a:chOff x="10521442" y="5129338"/>
            <a:chExt cx="4016375" cy="1341755"/>
          </a:xfrm>
        </p:grpSpPr>
        <p:sp>
          <p:nvSpPr>
            <p:cNvPr id="32" name="object 32" descr=""/>
            <p:cNvSpPr/>
            <p:nvPr/>
          </p:nvSpPr>
          <p:spPr>
            <a:xfrm>
              <a:off x="10568673" y="5135749"/>
              <a:ext cx="3931920" cy="269240"/>
            </a:xfrm>
            <a:custGeom>
              <a:avLst/>
              <a:gdLst/>
              <a:ahLst/>
              <a:cxnLst/>
              <a:rect l="l" t="t" r="r" b="b"/>
              <a:pathLst>
                <a:path w="3931919" h="269239">
                  <a:moveTo>
                    <a:pt x="1911047" y="5333"/>
                  </a:moveTo>
                  <a:lnTo>
                    <a:pt x="1961465" y="0"/>
                  </a:lnTo>
                  <a:lnTo>
                    <a:pt x="2012518" y="5333"/>
                  </a:lnTo>
                  <a:lnTo>
                    <a:pt x="1961465" y="0"/>
                  </a:lnTo>
                  <a:lnTo>
                    <a:pt x="1911047" y="5333"/>
                  </a:lnTo>
                  <a:close/>
                </a:path>
                <a:path w="3931919" h="269239">
                  <a:moveTo>
                    <a:pt x="1959433" y="51179"/>
                  </a:moveTo>
                  <a:lnTo>
                    <a:pt x="1961465" y="50544"/>
                  </a:lnTo>
                  <a:lnTo>
                    <a:pt x="1963497" y="51179"/>
                  </a:lnTo>
                </a:path>
                <a:path w="3931919" h="269239">
                  <a:moveTo>
                    <a:pt x="1968196" y="11429"/>
                  </a:moveTo>
                  <a:lnTo>
                    <a:pt x="1961465" y="10794"/>
                  </a:lnTo>
                  <a:lnTo>
                    <a:pt x="1955369" y="11429"/>
                  </a:lnTo>
                </a:path>
                <a:path w="3931919" h="269239">
                  <a:moveTo>
                    <a:pt x="1499451" y="64641"/>
                  </a:moveTo>
                  <a:lnTo>
                    <a:pt x="1498181" y="63371"/>
                  </a:lnTo>
                  <a:lnTo>
                    <a:pt x="1496149" y="63371"/>
                  </a:lnTo>
                  <a:lnTo>
                    <a:pt x="1495387" y="65403"/>
                  </a:lnTo>
                  <a:lnTo>
                    <a:pt x="1496784" y="66673"/>
                  </a:lnTo>
                  <a:lnTo>
                    <a:pt x="1498816" y="66673"/>
                  </a:lnTo>
                  <a:lnTo>
                    <a:pt x="1499451" y="64641"/>
                  </a:lnTo>
                  <a:close/>
                </a:path>
                <a:path w="3931919" h="269239">
                  <a:moveTo>
                    <a:pt x="1506181" y="69467"/>
                  </a:moveTo>
                  <a:lnTo>
                    <a:pt x="1504911" y="68070"/>
                  </a:lnTo>
                  <a:lnTo>
                    <a:pt x="1502880" y="68070"/>
                  </a:lnTo>
                  <a:lnTo>
                    <a:pt x="1502118" y="69467"/>
                  </a:lnTo>
                  <a:lnTo>
                    <a:pt x="1503515" y="71372"/>
                  </a:lnTo>
                  <a:lnTo>
                    <a:pt x="1504911" y="70737"/>
                  </a:lnTo>
                  <a:lnTo>
                    <a:pt x="1506181" y="69467"/>
                  </a:lnTo>
                  <a:close/>
                </a:path>
                <a:path w="3931919" h="269239">
                  <a:moveTo>
                    <a:pt x="2077667" y="30352"/>
                  </a:moveTo>
                  <a:lnTo>
                    <a:pt x="2077032" y="30352"/>
                  </a:lnTo>
                  <a:lnTo>
                    <a:pt x="2076397" y="29590"/>
                  </a:lnTo>
                  <a:lnTo>
                    <a:pt x="2076397" y="28955"/>
                  </a:lnTo>
                  <a:lnTo>
                    <a:pt x="2077032" y="28320"/>
                  </a:lnTo>
                  <a:lnTo>
                    <a:pt x="2078429" y="28320"/>
                  </a:lnTo>
                  <a:lnTo>
                    <a:pt x="2078429" y="30352"/>
                  </a:lnTo>
                  <a:lnTo>
                    <a:pt x="2077667" y="30352"/>
                  </a:lnTo>
                  <a:close/>
                </a:path>
                <a:path w="3931919" h="269239">
                  <a:moveTo>
                    <a:pt x="2071063" y="35051"/>
                  </a:moveTo>
                  <a:lnTo>
                    <a:pt x="2070301" y="35051"/>
                  </a:lnTo>
                  <a:lnTo>
                    <a:pt x="2070301" y="34416"/>
                  </a:lnTo>
                  <a:lnTo>
                    <a:pt x="2069666" y="34416"/>
                  </a:lnTo>
                  <a:lnTo>
                    <a:pt x="2069666" y="33019"/>
                  </a:lnTo>
                  <a:lnTo>
                    <a:pt x="2071063" y="33019"/>
                  </a:lnTo>
                  <a:lnTo>
                    <a:pt x="2071063" y="32384"/>
                  </a:lnTo>
                  <a:lnTo>
                    <a:pt x="2071698" y="33019"/>
                  </a:lnTo>
                  <a:lnTo>
                    <a:pt x="2071698" y="34416"/>
                  </a:lnTo>
                  <a:lnTo>
                    <a:pt x="2071063" y="35051"/>
                  </a:lnTo>
                  <a:close/>
                </a:path>
                <a:path w="3931919" h="269239">
                  <a:moveTo>
                    <a:pt x="1847803" y="28955"/>
                  </a:moveTo>
                  <a:lnTo>
                    <a:pt x="1847041" y="28955"/>
                  </a:lnTo>
                  <a:lnTo>
                    <a:pt x="1846406" y="28320"/>
                  </a:lnTo>
                  <a:lnTo>
                    <a:pt x="1846406" y="27685"/>
                  </a:lnTo>
                  <a:lnTo>
                    <a:pt x="1847041" y="27685"/>
                  </a:lnTo>
                  <a:lnTo>
                    <a:pt x="1847041" y="26923"/>
                  </a:lnTo>
                  <a:lnTo>
                    <a:pt x="1848438" y="26923"/>
                  </a:lnTo>
                  <a:lnTo>
                    <a:pt x="1848438" y="28955"/>
                  </a:lnTo>
                  <a:lnTo>
                    <a:pt x="1847803" y="28955"/>
                  </a:lnTo>
                  <a:close/>
                </a:path>
                <a:path w="3931919" h="269239">
                  <a:moveTo>
                    <a:pt x="1854534" y="33654"/>
                  </a:moveTo>
                  <a:lnTo>
                    <a:pt x="1853899" y="33654"/>
                  </a:lnTo>
                  <a:lnTo>
                    <a:pt x="1853899" y="33019"/>
                  </a:lnTo>
                  <a:lnTo>
                    <a:pt x="1853137" y="33019"/>
                  </a:lnTo>
                  <a:lnTo>
                    <a:pt x="1853137" y="32384"/>
                  </a:lnTo>
                  <a:lnTo>
                    <a:pt x="1853899" y="31622"/>
                  </a:lnTo>
                  <a:lnTo>
                    <a:pt x="1855169" y="31622"/>
                  </a:lnTo>
                  <a:lnTo>
                    <a:pt x="1855169" y="33654"/>
                  </a:lnTo>
                  <a:lnTo>
                    <a:pt x="1854534" y="33654"/>
                  </a:lnTo>
                  <a:close/>
                </a:path>
                <a:path w="3931919" h="269239">
                  <a:moveTo>
                    <a:pt x="2048204" y="55878"/>
                  </a:moveTo>
                  <a:lnTo>
                    <a:pt x="2049474" y="54608"/>
                  </a:lnTo>
                  <a:lnTo>
                    <a:pt x="2050871" y="54608"/>
                  </a:lnTo>
                  <a:lnTo>
                    <a:pt x="2051506" y="55878"/>
                  </a:lnTo>
                  <a:lnTo>
                    <a:pt x="2050871" y="57275"/>
                  </a:lnTo>
                  <a:lnTo>
                    <a:pt x="2048839" y="57275"/>
                  </a:lnTo>
                  <a:lnTo>
                    <a:pt x="2048204" y="55878"/>
                  </a:lnTo>
                  <a:close/>
                </a:path>
                <a:path w="3931919" h="269239">
                  <a:moveTo>
                    <a:pt x="2051506" y="24891"/>
                  </a:moveTo>
                  <a:lnTo>
                    <a:pt x="2052903" y="23621"/>
                  </a:lnTo>
                  <a:lnTo>
                    <a:pt x="2054173" y="24256"/>
                  </a:lnTo>
                  <a:lnTo>
                    <a:pt x="2054935" y="25653"/>
                  </a:lnTo>
                  <a:lnTo>
                    <a:pt x="2054173" y="26923"/>
                  </a:lnTo>
                  <a:lnTo>
                    <a:pt x="2052141" y="26923"/>
                  </a:lnTo>
                  <a:lnTo>
                    <a:pt x="2051506" y="24891"/>
                  </a:lnTo>
                  <a:close/>
                </a:path>
                <a:path w="3931919" h="269239">
                  <a:moveTo>
                    <a:pt x="2029408" y="53846"/>
                  </a:moveTo>
                  <a:lnTo>
                    <a:pt x="2030678" y="52576"/>
                  </a:lnTo>
                  <a:lnTo>
                    <a:pt x="2032075" y="52576"/>
                  </a:lnTo>
                  <a:lnTo>
                    <a:pt x="2032710" y="53846"/>
                  </a:lnTo>
                  <a:lnTo>
                    <a:pt x="2032075" y="55878"/>
                  </a:lnTo>
                  <a:lnTo>
                    <a:pt x="2030043" y="55243"/>
                  </a:lnTo>
                  <a:lnTo>
                    <a:pt x="2029408" y="53846"/>
                  </a:lnTo>
                  <a:close/>
                </a:path>
                <a:path w="3931919" h="269239">
                  <a:moveTo>
                    <a:pt x="2032710" y="22859"/>
                  </a:moveTo>
                  <a:lnTo>
                    <a:pt x="2033345" y="21589"/>
                  </a:lnTo>
                  <a:lnTo>
                    <a:pt x="2035377" y="22224"/>
                  </a:lnTo>
                  <a:lnTo>
                    <a:pt x="2036012" y="23621"/>
                  </a:lnTo>
                  <a:lnTo>
                    <a:pt x="2035377" y="24891"/>
                  </a:lnTo>
                  <a:lnTo>
                    <a:pt x="2033345" y="24891"/>
                  </a:lnTo>
                  <a:lnTo>
                    <a:pt x="2032710" y="22859"/>
                  </a:lnTo>
                  <a:close/>
                </a:path>
                <a:path w="3931919" h="269239">
                  <a:moveTo>
                    <a:pt x="2003755" y="51179"/>
                  </a:moveTo>
                  <a:lnTo>
                    <a:pt x="2004390" y="49909"/>
                  </a:lnTo>
                  <a:lnTo>
                    <a:pt x="2006549" y="49909"/>
                  </a:lnTo>
                  <a:lnTo>
                    <a:pt x="2007184" y="51179"/>
                  </a:lnTo>
                  <a:lnTo>
                    <a:pt x="2006549" y="53211"/>
                  </a:lnTo>
                  <a:lnTo>
                    <a:pt x="2004390" y="52576"/>
                  </a:lnTo>
                  <a:lnTo>
                    <a:pt x="2003755" y="51179"/>
                  </a:lnTo>
                  <a:close/>
                </a:path>
                <a:path w="3931919" h="269239">
                  <a:moveTo>
                    <a:pt x="2007184" y="20192"/>
                  </a:moveTo>
                  <a:lnTo>
                    <a:pt x="2007819" y="18922"/>
                  </a:lnTo>
                  <a:lnTo>
                    <a:pt x="2009851" y="19557"/>
                  </a:lnTo>
                  <a:lnTo>
                    <a:pt x="2010486" y="20954"/>
                  </a:lnTo>
                  <a:lnTo>
                    <a:pt x="2009216" y="22224"/>
                  </a:lnTo>
                  <a:lnTo>
                    <a:pt x="2007819" y="22224"/>
                  </a:lnTo>
                  <a:lnTo>
                    <a:pt x="2007184" y="20192"/>
                  </a:lnTo>
                  <a:close/>
                </a:path>
                <a:path w="3931919" h="269239">
                  <a:moveTo>
                    <a:pt x="1971498" y="47877"/>
                  </a:moveTo>
                  <a:lnTo>
                    <a:pt x="1972133" y="46480"/>
                  </a:lnTo>
                  <a:lnTo>
                    <a:pt x="1974165" y="46480"/>
                  </a:lnTo>
                  <a:lnTo>
                    <a:pt x="1974927" y="47877"/>
                  </a:lnTo>
                  <a:lnTo>
                    <a:pt x="1973530" y="49147"/>
                  </a:lnTo>
                  <a:lnTo>
                    <a:pt x="1972133" y="49147"/>
                  </a:lnTo>
                  <a:lnTo>
                    <a:pt x="1971498" y="47877"/>
                  </a:lnTo>
                  <a:close/>
                </a:path>
                <a:path w="3931919" h="269239">
                  <a:moveTo>
                    <a:pt x="1974165" y="16890"/>
                  </a:moveTo>
                  <a:lnTo>
                    <a:pt x="1975562" y="15493"/>
                  </a:lnTo>
                  <a:lnTo>
                    <a:pt x="1976959" y="16128"/>
                  </a:lnTo>
                  <a:lnTo>
                    <a:pt x="1978229" y="17525"/>
                  </a:lnTo>
                  <a:lnTo>
                    <a:pt x="1976959" y="18795"/>
                  </a:lnTo>
                  <a:lnTo>
                    <a:pt x="1974927" y="18795"/>
                  </a:lnTo>
                  <a:lnTo>
                    <a:pt x="1974165" y="16890"/>
                  </a:lnTo>
                  <a:close/>
                </a:path>
                <a:path w="3931919" h="269239">
                  <a:moveTo>
                    <a:pt x="1961465" y="14858"/>
                  </a:moveTo>
                  <a:lnTo>
                    <a:pt x="1960703" y="14858"/>
                  </a:lnTo>
                  <a:lnTo>
                    <a:pt x="1960703" y="16128"/>
                  </a:lnTo>
                  <a:lnTo>
                    <a:pt x="1961465" y="16890"/>
                  </a:lnTo>
                  <a:lnTo>
                    <a:pt x="1962100" y="16890"/>
                  </a:lnTo>
                  <a:lnTo>
                    <a:pt x="1962100" y="16128"/>
                  </a:lnTo>
                  <a:lnTo>
                    <a:pt x="1962735" y="16128"/>
                  </a:lnTo>
                  <a:lnTo>
                    <a:pt x="1962735" y="14858"/>
                  </a:lnTo>
                  <a:lnTo>
                    <a:pt x="1961465" y="14858"/>
                  </a:lnTo>
                  <a:close/>
                </a:path>
                <a:path w="3931919" h="269239">
                  <a:moveTo>
                    <a:pt x="1871932" y="24891"/>
                  </a:moveTo>
                  <a:lnTo>
                    <a:pt x="1871297" y="26923"/>
                  </a:lnTo>
                  <a:lnTo>
                    <a:pt x="1869265" y="26923"/>
                  </a:lnTo>
                  <a:lnTo>
                    <a:pt x="1867995" y="25653"/>
                  </a:lnTo>
                  <a:lnTo>
                    <a:pt x="1869265" y="23621"/>
                  </a:lnTo>
                  <a:lnTo>
                    <a:pt x="1870662" y="23621"/>
                  </a:lnTo>
                  <a:lnTo>
                    <a:pt x="1871932" y="24891"/>
                  </a:lnTo>
                  <a:close/>
                </a:path>
                <a:path w="3931919" h="269239">
                  <a:moveTo>
                    <a:pt x="1874726" y="55878"/>
                  </a:moveTo>
                  <a:lnTo>
                    <a:pt x="1873964" y="57275"/>
                  </a:lnTo>
                  <a:lnTo>
                    <a:pt x="1872694" y="57275"/>
                  </a:lnTo>
                  <a:lnTo>
                    <a:pt x="1871297" y="55878"/>
                  </a:lnTo>
                  <a:lnTo>
                    <a:pt x="1871932" y="54608"/>
                  </a:lnTo>
                  <a:lnTo>
                    <a:pt x="1873964" y="54608"/>
                  </a:lnTo>
                  <a:lnTo>
                    <a:pt x="1874726" y="55878"/>
                  </a:lnTo>
                  <a:close/>
                </a:path>
                <a:path w="3931919" h="269239">
                  <a:moveTo>
                    <a:pt x="1890855" y="22859"/>
                  </a:moveTo>
                  <a:lnTo>
                    <a:pt x="1890093" y="24891"/>
                  </a:lnTo>
                  <a:lnTo>
                    <a:pt x="1888188" y="24891"/>
                  </a:lnTo>
                  <a:lnTo>
                    <a:pt x="1887426" y="23621"/>
                  </a:lnTo>
                  <a:lnTo>
                    <a:pt x="1888188" y="21589"/>
                  </a:lnTo>
                  <a:lnTo>
                    <a:pt x="1889458" y="21589"/>
                  </a:lnTo>
                  <a:lnTo>
                    <a:pt x="1890855" y="22859"/>
                  </a:lnTo>
                  <a:close/>
                </a:path>
                <a:path w="3931919" h="269239">
                  <a:moveTo>
                    <a:pt x="1894157" y="53846"/>
                  </a:moveTo>
                  <a:lnTo>
                    <a:pt x="1893522" y="55243"/>
                  </a:lnTo>
                  <a:lnTo>
                    <a:pt x="1891490" y="55243"/>
                  </a:lnTo>
                  <a:lnTo>
                    <a:pt x="1890093" y="53846"/>
                  </a:lnTo>
                  <a:lnTo>
                    <a:pt x="1890855" y="52576"/>
                  </a:lnTo>
                  <a:lnTo>
                    <a:pt x="1892887" y="52576"/>
                  </a:lnTo>
                  <a:lnTo>
                    <a:pt x="1894157" y="53846"/>
                  </a:lnTo>
                  <a:close/>
                </a:path>
                <a:path w="3931919" h="269239">
                  <a:moveTo>
                    <a:pt x="1916381" y="20192"/>
                  </a:moveTo>
                  <a:lnTo>
                    <a:pt x="1915746" y="22224"/>
                  </a:lnTo>
                  <a:lnTo>
                    <a:pt x="1913714" y="22224"/>
                  </a:lnTo>
                  <a:lnTo>
                    <a:pt x="1913079" y="20954"/>
                  </a:lnTo>
                  <a:lnTo>
                    <a:pt x="1913714" y="18922"/>
                  </a:lnTo>
                  <a:lnTo>
                    <a:pt x="1915111" y="18922"/>
                  </a:lnTo>
                  <a:lnTo>
                    <a:pt x="1916381" y="20192"/>
                  </a:lnTo>
                  <a:close/>
                </a:path>
                <a:path w="3931919" h="269239">
                  <a:moveTo>
                    <a:pt x="1919683" y="51179"/>
                  </a:moveTo>
                  <a:lnTo>
                    <a:pt x="1919048" y="52576"/>
                  </a:lnTo>
                  <a:lnTo>
                    <a:pt x="1917016" y="52576"/>
                  </a:lnTo>
                  <a:lnTo>
                    <a:pt x="1916381" y="51179"/>
                  </a:lnTo>
                  <a:lnTo>
                    <a:pt x="1917016" y="49909"/>
                  </a:lnTo>
                  <a:lnTo>
                    <a:pt x="1918413" y="49909"/>
                  </a:lnTo>
                  <a:lnTo>
                    <a:pt x="1919683" y="51179"/>
                  </a:lnTo>
                  <a:close/>
                </a:path>
                <a:path w="3931919" h="269239">
                  <a:moveTo>
                    <a:pt x="1948638" y="16890"/>
                  </a:moveTo>
                  <a:lnTo>
                    <a:pt x="1948003" y="18795"/>
                  </a:lnTo>
                  <a:lnTo>
                    <a:pt x="1946606" y="18795"/>
                  </a:lnTo>
                  <a:lnTo>
                    <a:pt x="1945336" y="17525"/>
                  </a:lnTo>
                  <a:lnTo>
                    <a:pt x="1945971" y="15493"/>
                  </a:lnTo>
                  <a:lnTo>
                    <a:pt x="1948003" y="15493"/>
                  </a:lnTo>
                  <a:lnTo>
                    <a:pt x="1948638" y="16890"/>
                  </a:lnTo>
                  <a:close/>
                </a:path>
                <a:path w="3931919" h="269239">
                  <a:moveTo>
                    <a:pt x="1952067" y="47877"/>
                  </a:moveTo>
                  <a:lnTo>
                    <a:pt x="1951305" y="49147"/>
                  </a:lnTo>
                  <a:lnTo>
                    <a:pt x="1949273" y="49147"/>
                  </a:lnTo>
                  <a:lnTo>
                    <a:pt x="1948638" y="47877"/>
                  </a:lnTo>
                  <a:lnTo>
                    <a:pt x="1949273" y="46480"/>
                  </a:lnTo>
                  <a:lnTo>
                    <a:pt x="1951305" y="45845"/>
                  </a:lnTo>
                  <a:lnTo>
                    <a:pt x="1952067" y="47877"/>
                  </a:lnTo>
                  <a:close/>
                </a:path>
                <a:path w="3931919" h="269239">
                  <a:moveTo>
                    <a:pt x="2427416" y="66038"/>
                  </a:moveTo>
                  <a:lnTo>
                    <a:pt x="2426654" y="64641"/>
                  </a:lnTo>
                  <a:lnTo>
                    <a:pt x="2424749" y="64006"/>
                  </a:lnTo>
                  <a:lnTo>
                    <a:pt x="2423987" y="66038"/>
                  </a:lnTo>
                  <a:lnTo>
                    <a:pt x="2424749" y="67435"/>
                  </a:lnTo>
                  <a:lnTo>
                    <a:pt x="2426654" y="67435"/>
                  </a:lnTo>
                  <a:lnTo>
                    <a:pt x="2427416" y="66038"/>
                  </a:lnTo>
                  <a:close/>
                </a:path>
                <a:path w="3931919" h="269239">
                  <a:moveTo>
                    <a:pt x="2420685" y="70737"/>
                  </a:moveTo>
                  <a:lnTo>
                    <a:pt x="2420050" y="68705"/>
                  </a:lnTo>
                  <a:lnTo>
                    <a:pt x="2418653" y="68705"/>
                  </a:lnTo>
                  <a:lnTo>
                    <a:pt x="2417383" y="70102"/>
                  </a:lnTo>
                  <a:lnTo>
                    <a:pt x="2418018" y="72134"/>
                  </a:lnTo>
                  <a:lnTo>
                    <a:pt x="2420050" y="72134"/>
                  </a:lnTo>
                  <a:lnTo>
                    <a:pt x="2420685" y="70737"/>
                  </a:lnTo>
                  <a:close/>
                </a:path>
                <a:path w="3931919" h="269239">
                  <a:moveTo>
                    <a:pt x="1961465" y="6095"/>
                  </a:moveTo>
                  <a:lnTo>
                    <a:pt x="1960703" y="0"/>
                  </a:lnTo>
                </a:path>
                <a:path w="3931919" h="269239">
                  <a:moveTo>
                    <a:pt x="1962735" y="61974"/>
                  </a:moveTo>
                  <a:lnTo>
                    <a:pt x="1963497" y="57275"/>
                  </a:lnTo>
                  <a:lnTo>
                    <a:pt x="1968196" y="7365"/>
                  </a:lnTo>
                </a:path>
                <a:path w="3931919" h="269239">
                  <a:moveTo>
                    <a:pt x="40892" y="263899"/>
                  </a:moveTo>
                  <a:lnTo>
                    <a:pt x="40892" y="269233"/>
                  </a:lnTo>
                </a:path>
                <a:path w="3931919" h="269239">
                  <a:moveTo>
                    <a:pt x="0" y="220212"/>
                  </a:moveTo>
                  <a:lnTo>
                    <a:pt x="0" y="269233"/>
                  </a:lnTo>
                </a:path>
                <a:path w="3931919" h="269239">
                  <a:moveTo>
                    <a:pt x="3870481" y="269233"/>
                  </a:moveTo>
                  <a:lnTo>
                    <a:pt x="3931566" y="269233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4494764" y="5403912"/>
              <a:ext cx="12700" cy="1061085"/>
            </a:xfrm>
            <a:custGeom>
              <a:avLst/>
              <a:gdLst/>
              <a:ahLst/>
              <a:cxnLst/>
              <a:rect l="l" t="t" r="r" b="b"/>
              <a:pathLst>
                <a:path w="12700" h="1061085">
                  <a:moveTo>
                    <a:pt x="11824" y="54"/>
                  </a:moveTo>
                  <a:lnTo>
                    <a:pt x="-366" y="54"/>
                  </a:lnTo>
                  <a:lnTo>
                    <a:pt x="-366" y="1060579"/>
                  </a:lnTo>
                  <a:lnTo>
                    <a:pt x="11824" y="1060579"/>
                  </a:lnTo>
                  <a:lnTo>
                    <a:pt x="11824" y="5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496288" y="5403912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w="0" h="1061085">
                  <a:moveTo>
                    <a:pt x="-366" y="54"/>
                  </a:moveTo>
                  <a:lnTo>
                    <a:pt x="-366" y="106057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4433804" y="5403912"/>
              <a:ext cx="18415" cy="1061085"/>
            </a:xfrm>
            <a:custGeom>
              <a:avLst/>
              <a:gdLst/>
              <a:ahLst/>
              <a:cxnLst/>
              <a:rect l="l" t="t" r="r" b="b"/>
              <a:pathLst>
                <a:path w="18415" h="1061085">
                  <a:moveTo>
                    <a:pt x="17541" y="54"/>
                  </a:moveTo>
                  <a:lnTo>
                    <a:pt x="-364" y="54"/>
                  </a:lnTo>
                  <a:lnTo>
                    <a:pt x="-364" y="1060579"/>
                  </a:lnTo>
                  <a:lnTo>
                    <a:pt x="17541" y="1060579"/>
                  </a:lnTo>
                  <a:lnTo>
                    <a:pt x="17541" y="5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4494764" y="53505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 h="0">
                  <a:moveTo>
                    <a:pt x="-366" y="56"/>
                  </a:moveTo>
                  <a:lnTo>
                    <a:pt x="6872" y="5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4494764" y="5350572"/>
              <a:ext cx="12700" cy="1097280"/>
            </a:xfrm>
            <a:custGeom>
              <a:avLst/>
              <a:gdLst/>
              <a:ahLst/>
              <a:cxnLst/>
              <a:rect l="l" t="t" r="r" b="b"/>
              <a:pathLst>
                <a:path w="12700" h="1097279">
                  <a:moveTo>
                    <a:pt x="11824" y="56"/>
                  </a:moveTo>
                  <a:lnTo>
                    <a:pt x="-366" y="56"/>
                  </a:lnTo>
                  <a:lnTo>
                    <a:pt x="-366" y="1097244"/>
                  </a:lnTo>
                  <a:lnTo>
                    <a:pt x="11824" y="1097244"/>
                  </a:lnTo>
                  <a:lnTo>
                    <a:pt x="11824" y="5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4496288" y="539476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-366" y="54"/>
                  </a:moveTo>
                  <a:lnTo>
                    <a:pt x="-366" y="907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4500860" y="6441756"/>
              <a:ext cx="1270" cy="12700"/>
            </a:xfrm>
            <a:custGeom>
              <a:avLst/>
              <a:gdLst/>
              <a:ahLst/>
              <a:cxnLst/>
              <a:rect l="l" t="t" r="r" b="b"/>
              <a:pathLst>
                <a:path w="1269" h="12700">
                  <a:moveTo>
                    <a:pt x="414" y="28"/>
                  </a:moveTo>
                  <a:lnTo>
                    <a:pt x="-366" y="28"/>
                  </a:lnTo>
                  <a:lnTo>
                    <a:pt x="-366" y="12220"/>
                  </a:lnTo>
                  <a:lnTo>
                    <a:pt x="414" y="12220"/>
                  </a:lnTo>
                  <a:lnTo>
                    <a:pt x="414" y="2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0527526" y="5135749"/>
              <a:ext cx="4003675" cy="1321435"/>
            </a:xfrm>
            <a:custGeom>
              <a:avLst/>
              <a:gdLst/>
              <a:ahLst/>
              <a:cxnLst/>
              <a:rect l="l" t="t" r="r" b="b"/>
              <a:pathLst>
                <a:path w="4003675" h="1321435">
                  <a:moveTo>
                    <a:pt x="3966871" y="268725"/>
                  </a:moveTo>
                  <a:lnTo>
                    <a:pt x="3966871" y="258692"/>
                  </a:lnTo>
                  <a:lnTo>
                    <a:pt x="3967633" y="258692"/>
                  </a:lnTo>
                  <a:lnTo>
                    <a:pt x="3967633" y="268725"/>
                  </a:lnTo>
                </a:path>
                <a:path w="4003675" h="1321435">
                  <a:moveTo>
                    <a:pt x="3966236" y="1312156"/>
                  </a:moveTo>
                  <a:lnTo>
                    <a:pt x="3966236" y="214497"/>
                  </a:lnTo>
                  <a:lnTo>
                    <a:pt x="3966236" y="1312156"/>
                  </a:lnTo>
                  <a:close/>
                </a:path>
                <a:path w="4003675" h="1321435">
                  <a:moveTo>
                    <a:pt x="3962172" y="237864"/>
                  </a:moveTo>
                  <a:lnTo>
                    <a:pt x="3966236" y="237864"/>
                  </a:lnTo>
                  <a:lnTo>
                    <a:pt x="3966236" y="247262"/>
                  </a:lnTo>
                  <a:lnTo>
                    <a:pt x="3962172" y="247262"/>
                  </a:lnTo>
                  <a:lnTo>
                    <a:pt x="3966236" y="247262"/>
                  </a:lnTo>
                </a:path>
                <a:path w="4003675" h="1321435">
                  <a:moveTo>
                    <a:pt x="3922041" y="263391"/>
                  </a:moveTo>
                  <a:lnTo>
                    <a:pt x="3922041" y="268725"/>
                  </a:lnTo>
                </a:path>
                <a:path w="4003675" h="1321435">
                  <a:moveTo>
                    <a:pt x="3962172" y="219831"/>
                  </a:moveTo>
                  <a:lnTo>
                    <a:pt x="3962172" y="268725"/>
                  </a:lnTo>
                </a:path>
                <a:path w="4003675" h="1321435">
                  <a:moveTo>
                    <a:pt x="3966236" y="237230"/>
                  </a:moveTo>
                  <a:lnTo>
                    <a:pt x="3962172" y="237230"/>
                  </a:lnTo>
                </a:path>
                <a:path w="4003675" h="1321435">
                  <a:moveTo>
                    <a:pt x="57656" y="469126"/>
                  </a:moveTo>
                  <a:lnTo>
                    <a:pt x="56894" y="469761"/>
                  </a:lnTo>
                  <a:lnTo>
                    <a:pt x="56894" y="470396"/>
                  </a:lnTo>
                  <a:lnTo>
                    <a:pt x="56259" y="470396"/>
                  </a:lnTo>
                  <a:lnTo>
                    <a:pt x="55624" y="469761"/>
                  </a:lnTo>
                  <a:lnTo>
                    <a:pt x="55624" y="469126"/>
                  </a:lnTo>
                  <a:lnTo>
                    <a:pt x="54989" y="469126"/>
                  </a:lnTo>
                  <a:lnTo>
                    <a:pt x="55624" y="469126"/>
                  </a:lnTo>
                  <a:lnTo>
                    <a:pt x="55624" y="468491"/>
                  </a:lnTo>
                  <a:lnTo>
                    <a:pt x="56259" y="467729"/>
                  </a:lnTo>
                  <a:lnTo>
                    <a:pt x="56894" y="467729"/>
                  </a:lnTo>
                  <a:lnTo>
                    <a:pt x="56894" y="468491"/>
                  </a:lnTo>
                  <a:lnTo>
                    <a:pt x="57656" y="469126"/>
                  </a:lnTo>
                  <a:close/>
                </a:path>
                <a:path w="4003675" h="1321435">
                  <a:moveTo>
                    <a:pt x="62355" y="475221"/>
                  </a:moveTo>
                  <a:lnTo>
                    <a:pt x="62355" y="475856"/>
                  </a:lnTo>
                  <a:lnTo>
                    <a:pt x="61593" y="476491"/>
                  </a:lnTo>
                  <a:lnTo>
                    <a:pt x="60958" y="476491"/>
                  </a:lnTo>
                  <a:lnTo>
                    <a:pt x="60958" y="475856"/>
                  </a:lnTo>
                  <a:lnTo>
                    <a:pt x="60323" y="475856"/>
                  </a:lnTo>
                  <a:lnTo>
                    <a:pt x="60323" y="474460"/>
                  </a:lnTo>
                  <a:lnTo>
                    <a:pt x="62355" y="474460"/>
                  </a:lnTo>
                  <a:lnTo>
                    <a:pt x="62355" y="475221"/>
                  </a:lnTo>
                  <a:close/>
                </a:path>
                <a:path w="4003675" h="1321435">
                  <a:moveTo>
                    <a:pt x="47623" y="292219"/>
                  </a:moveTo>
                  <a:lnTo>
                    <a:pt x="47623" y="293489"/>
                  </a:lnTo>
                  <a:lnTo>
                    <a:pt x="49528" y="293489"/>
                  </a:lnTo>
                  <a:lnTo>
                    <a:pt x="49528" y="292854"/>
                  </a:lnTo>
                  <a:lnTo>
                    <a:pt x="50290" y="292854"/>
                  </a:lnTo>
                  <a:lnTo>
                    <a:pt x="50290" y="292219"/>
                  </a:lnTo>
                  <a:lnTo>
                    <a:pt x="49528" y="291584"/>
                  </a:lnTo>
                  <a:lnTo>
                    <a:pt x="48893" y="290822"/>
                  </a:lnTo>
                  <a:lnTo>
                    <a:pt x="48258" y="290822"/>
                  </a:lnTo>
                  <a:lnTo>
                    <a:pt x="47623" y="291584"/>
                  </a:lnTo>
                  <a:lnTo>
                    <a:pt x="47623" y="292219"/>
                  </a:lnTo>
                  <a:close/>
                </a:path>
                <a:path w="4003675" h="1321435">
                  <a:moveTo>
                    <a:pt x="59688" y="292219"/>
                  </a:moveTo>
                  <a:lnTo>
                    <a:pt x="59688" y="292854"/>
                  </a:lnTo>
                  <a:lnTo>
                    <a:pt x="60323" y="293489"/>
                  </a:lnTo>
                  <a:lnTo>
                    <a:pt x="61593" y="293489"/>
                  </a:lnTo>
                  <a:lnTo>
                    <a:pt x="62355" y="292854"/>
                  </a:lnTo>
                  <a:lnTo>
                    <a:pt x="62355" y="291584"/>
                  </a:lnTo>
                  <a:lnTo>
                    <a:pt x="61593" y="291584"/>
                  </a:lnTo>
                  <a:lnTo>
                    <a:pt x="61593" y="290822"/>
                  </a:lnTo>
                  <a:lnTo>
                    <a:pt x="60323" y="290822"/>
                  </a:lnTo>
                  <a:lnTo>
                    <a:pt x="60323" y="291584"/>
                  </a:lnTo>
                  <a:lnTo>
                    <a:pt x="59688" y="291584"/>
                  </a:lnTo>
                  <a:lnTo>
                    <a:pt x="59688" y="292219"/>
                  </a:lnTo>
                  <a:close/>
                </a:path>
                <a:path w="4003675" h="1321435">
                  <a:moveTo>
                    <a:pt x="71753" y="292219"/>
                  </a:moveTo>
                  <a:lnTo>
                    <a:pt x="71753" y="292854"/>
                  </a:lnTo>
                  <a:lnTo>
                    <a:pt x="72388" y="292854"/>
                  </a:lnTo>
                  <a:lnTo>
                    <a:pt x="72388" y="293489"/>
                  </a:lnTo>
                  <a:lnTo>
                    <a:pt x="73785" y="293489"/>
                  </a:lnTo>
                  <a:lnTo>
                    <a:pt x="74420" y="292854"/>
                  </a:lnTo>
                  <a:lnTo>
                    <a:pt x="74420" y="291584"/>
                  </a:lnTo>
                  <a:lnTo>
                    <a:pt x="73785" y="291584"/>
                  </a:lnTo>
                  <a:lnTo>
                    <a:pt x="73785" y="290822"/>
                  </a:lnTo>
                  <a:lnTo>
                    <a:pt x="73023" y="290822"/>
                  </a:lnTo>
                  <a:lnTo>
                    <a:pt x="72388" y="291584"/>
                  </a:lnTo>
                  <a:lnTo>
                    <a:pt x="71753" y="292219"/>
                  </a:lnTo>
                  <a:close/>
                </a:path>
                <a:path w="4003675" h="1321435">
                  <a:moveTo>
                    <a:pt x="45591" y="300855"/>
                  </a:moveTo>
                  <a:lnTo>
                    <a:pt x="47623" y="301617"/>
                  </a:lnTo>
                  <a:lnTo>
                    <a:pt x="47623" y="303522"/>
                  </a:lnTo>
                  <a:lnTo>
                    <a:pt x="45591" y="304284"/>
                  </a:lnTo>
                  <a:lnTo>
                    <a:pt x="44194" y="303522"/>
                  </a:lnTo>
                  <a:lnTo>
                    <a:pt x="44194" y="301617"/>
                  </a:lnTo>
                  <a:lnTo>
                    <a:pt x="45591" y="300855"/>
                  </a:lnTo>
                  <a:close/>
                </a:path>
                <a:path w="4003675" h="1321435">
                  <a:moveTo>
                    <a:pt x="76452" y="300855"/>
                  </a:moveTo>
                  <a:lnTo>
                    <a:pt x="77722" y="301617"/>
                  </a:lnTo>
                  <a:lnTo>
                    <a:pt x="77722" y="303522"/>
                  </a:lnTo>
                  <a:lnTo>
                    <a:pt x="76452" y="304284"/>
                  </a:lnTo>
                  <a:lnTo>
                    <a:pt x="75055" y="303522"/>
                  </a:lnTo>
                  <a:lnTo>
                    <a:pt x="75055" y="301617"/>
                  </a:lnTo>
                  <a:lnTo>
                    <a:pt x="76452" y="300855"/>
                  </a:lnTo>
                  <a:close/>
                </a:path>
                <a:path w="4003675" h="1321435">
                  <a:moveTo>
                    <a:pt x="45591" y="275456"/>
                  </a:moveTo>
                  <a:lnTo>
                    <a:pt x="47623" y="276091"/>
                  </a:lnTo>
                  <a:lnTo>
                    <a:pt x="47623" y="278122"/>
                  </a:lnTo>
                  <a:lnTo>
                    <a:pt x="45591" y="278757"/>
                  </a:lnTo>
                  <a:lnTo>
                    <a:pt x="44194" y="278122"/>
                  </a:lnTo>
                  <a:lnTo>
                    <a:pt x="44194" y="276091"/>
                  </a:lnTo>
                  <a:lnTo>
                    <a:pt x="45591" y="275456"/>
                  </a:lnTo>
                  <a:close/>
                </a:path>
                <a:path w="4003675" h="1321435">
                  <a:moveTo>
                    <a:pt x="76452" y="275456"/>
                  </a:moveTo>
                  <a:lnTo>
                    <a:pt x="77722" y="276091"/>
                  </a:lnTo>
                  <a:lnTo>
                    <a:pt x="77722" y="278122"/>
                  </a:lnTo>
                  <a:lnTo>
                    <a:pt x="76452" y="278757"/>
                  </a:lnTo>
                  <a:lnTo>
                    <a:pt x="75055" y="278122"/>
                  </a:lnTo>
                  <a:lnTo>
                    <a:pt x="75055" y="276091"/>
                  </a:lnTo>
                  <a:lnTo>
                    <a:pt x="76452" y="275456"/>
                  </a:lnTo>
                  <a:close/>
                </a:path>
                <a:path w="4003675" h="1321435">
                  <a:moveTo>
                    <a:pt x="493255" y="174239"/>
                  </a:moveTo>
                  <a:lnTo>
                    <a:pt x="492620" y="172969"/>
                  </a:lnTo>
                  <a:lnTo>
                    <a:pt x="490588" y="173604"/>
                  </a:lnTo>
                  <a:lnTo>
                    <a:pt x="489953" y="174874"/>
                  </a:lnTo>
                  <a:lnTo>
                    <a:pt x="490588" y="176271"/>
                  </a:lnTo>
                  <a:lnTo>
                    <a:pt x="492620" y="176271"/>
                  </a:lnTo>
                  <a:lnTo>
                    <a:pt x="493255" y="174239"/>
                  </a:lnTo>
                  <a:close/>
                </a:path>
                <a:path w="4003675" h="1321435">
                  <a:moveTo>
                    <a:pt x="499986" y="178938"/>
                  </a:moveTo>
                  <a:lnTo>
                    <a:pt x="499224" y="177668"/>
                  </a:lnTo>
                  <a:lnTo>
                    <a:pt x="497319" y="177668"/>
                  </a:lnTo>
                  <a:lnTo>
                    <a:pt x="496684" y="179573"/>
                  </a:lnTo>
                  <a:lnTo>
                    <a:pt x="497319" y="180970"/>
                  </a:lnTo>
                  <a:lnTo>
                    <a:pt x="499224" y="180335"/>
                  </a:lnTo>
                  <a:lnTo>
                    <a:pt x="499986" y="178938"/>
                  </a:lnTo>
                  <a:close/>
                </a:path>
                <a:path w="4003675" h="1321435">
                  <a:moveTo>
                    <a:pt x="1191610" y="101216"/>
                  </a:moveTo>
                  <a:lnTo>
                    <a:pt x="1190213" y="99819"/>
                  </a:lnTo>
                  <a:lnTo>
                    <a:pt x="1188943" y="99819"/>
                  </a:lnTo>
                  <a:lnTo>
                    <a:pt x="1188308" y="101851"/>
                  </a:lnTo>
                  <a:lnTo>
                    <a:pt x="1188943" y="103248"/>
                  </a:lnTo>
                  <a:lnTo>
                    <a:pt x="1190975" y="102486"/>
                  </a:lnTo>
                  <a:lnTo>
                    <a:pt x="1191610" y="101216"/>
                  </a:lnTo>
                  <a:close/>
                </a:path>
                <a:path w="4003675" h="1321435">
                  <a:moveTo>
                    <a:pt x="1198341" y="105915"/>
                  </a:moveTo>
                  <a:lnTo>
                    <a:pt x="1196944" y="103883"/>
                  </a:lnTo>
                  <a:lnTo>
                    <a:pt x="1195674" y="104518"/>
                  </a:lnTo>
                  <a:lnTo>
                    <a:pt x="1194277" y="105915"/>
                  </a:lnTo>
                  <a:lnTo>
                    <a:pt x="1195674" y="107185"/>
                  </a:lnTo>
                  <a:lnTo>
                    <a:pt x="1197579" y="107185"/>
                  </a:lnTo>
                  <a:lnTo>
                    <a:pt x="1198341" y="105915"/>
                  </a:lnTo>
                  <a:close/>
                </a:path>
                <a:path w="4003675" h="1321435">
                  <a:moveTo>
                    <a:pt x="842369" y="138045"/>
                  </a:moveTo>
                  <a:lnTo>
                    <a:pt x="841099" y="136775"/>
                  </a:lnTo>
                  <a:lnTo>
                    <a:pt x="839702" y="136775"/>
                  </a:lnTo>
                  <a:lnTo>
                    <a:pt x="839067" y="138045"/>
                  </a:lnTo>
                  <a:lnTo>
                    <a:pt x="839702" y="139442"/>
                  </a:lnTo>
                  <a:lnTo>
                    <a:pt x="841734" y="139442"/>
                  </a:lnTo>
                  <a:lnTo>
                    <a:pt x="842369" y="138045"/>
                  </a:lnTo>
                  <a:close/>
                </a:path>
                <a:path w="4003675" h="1321435">
                  <a:moveTo>
                    <a:pt x="849100" y="142109"/>
                  </a:moveTo>
                  <a:lnTo>
                    <a:pt x="847830" y="140712"/>
                  </a:lnTo>
                  <a:lnTo>
                    <a:pt x="846433" y="140712"/>
                  </a:lnTo>
                  <a:lnTo>
                    <a:pt x="845798" y="142744"/>
                  </a:lnTo>
                  <a:lnTo>
                    <a:pt x="846433" y="144141"/>
                  </a:lnTo>
                  <a:lnTo>
                    <a:pt x="848465" y="144141"/>
                  </a:lnTo>
                  <a:lnTo>
                    <a:pt x="849100" y="142109"/>
                  </a:lnTo>
                  <a:close/>
                </a:path>
                <a:path w="4003675" h="1321435">
                  <a:moveTo>
                    <a:pt x="3163998" y="138045"/>
                  </a:moveTo>
                  <a:lnTo>
                    <a:pt x="3163363" y="136775"/>
                  </a:lnTo>
                  <a:lnTo>
                    <a:pt x="3161331" y="136775"/>
                  </a:lnTo>
                  <a:lnTo>
                    <a:pt x="3160696" y="138045"/>
                  </a:lnTo>
                  <a:lnTo>
                    <a:pt x="3161331" y="139442"/>
                  </a:lnTo>
                  <a:lnTo>
                    <a:pt x="3162601" y="139442"/>
                  </a:lnTo>
                  <a:lnTo>
                    <a:pt x="3163998" y="138045"/>
                  </a:lnTo>
                  <a:close/>
                </a:path>
                <a:path w="4003675" h="1321435">
                  <a:moveTo>
                    <a:pt x="3157267" y="142744"/>
                  </a:moveTo>
                  <a:lnTo>
                    <a:pt x="3156632" y="140712"/>
                  </a:lnTo>
                  <a:lnTo>
                    <a:pt x="3154600" y="140712"/>
                  </a:lnTo>
                  <a:lnTo>
                    <a:pt x="3153965" y="141982"/>
                  </a:lnTo>
                  <a:lnTo>
                    <a:pt x="3154600" y="144141"/>
                  </a:lnTo>
                  <a:lnTo>
                    <a:pt x="3155997" y="144141"/>
                  </a:lnTo>
                  <a:lnTo>
                    <a:pt x="3157267" y="142744"/>
                  </a:lnTo>
                  <a:close/>
                </a:path>
                <a:path w="4003675" h="1321435">
                  <a:moveTo>
                    <a:pt x="2814883" y="101851"/>
                  </a:moveTo>
                  <a:lnTo>
                    <a:pt x="2814121" y="99819"/>
                  </a:lnTo>
                  <a:lnTo>
                    <a:pt x="2812089" y="99819"/>
                  </a:lnTo>
                  <a:lnTo>
                    <a:pt x="2811454" y="101216"/>
                  </a:lnTo>
                  <a:lnTo>
                    <a:pt x="2812089" y="102486"/>
                  </a:lnTo>
                  <a:lnTo>
                    <a:pt x="2814121" y="103248"/>
                  </a:lnTo>
                  <a:lnTo>
                    <a:pt x="2814883" y="101851"/>
                  </a:lnTo>
                  <a:close/>
                </a:path>
                <a:path w="4003675" h="1321435">
                  <a:moveTo>
                    <a:pt x="2808153" y="105915"/>
                  </a:moveTo>
                  <a:lnTo>
                    <a:pt x="2807518" y="104518"/>
                  </a:lnTo>
                  <a:lnTo>
                    <a:pt x="2806121" y="103883"/>
                  </a:lnTo>
                  <a:lnTo>
                    <a:pt x="2804851" y="105915"/>
                  </a:lnTo>
                  <a:lnTo>
                    <a:pt x="2805486" y="107185"/>
                  </a:lnTo>
                  <a:lnTo>
                    <a:pt x="2807518" y="107185"/>
                  </a:lnTo>
                  <a:lnTo>
                    <a:pt x="2808153" y="105915"/>
                  </a:lnTo>
                  <a:close/>
                </a:path>
                <a:path w="4003675" h="1321435">
                  <a:moveTo>
                    <a:pt x="3951505" y="1119222"/>
                  </a:moveTo>
                  <a:lnTo>
                    <a:pt x="3950108" y="1118460"/>
                  </a:lnTo>
                  <a:lnTo>
                    <a:pt x="3950108" y="1116428"/>
                  </a:lnTo>
                  <a:lnTo>
                    <a:pt x="3951505" y="1115793"/>
                  </a:lnTo>
                  <a:lnTo>
                    <a:pt x="3952775" y="1116428"/>
                  </a:lnTo>
                  <a:lnTo>
                    <a:pt x="3952775" y="1118460"/>
                  </a:lnTo>
                  <a:lnTo>
                    <a:pt x="3951505" y="1119222"/>
                  </a:lnTo>
                  <a:close/>
                </a:path>
                <a:path w="4003675" h="1321435">
                  <a:moveTo>
                    <a:pt x="3956838" y="1113126"/>
                  </a:moveTo>
                  <a:lnTo>
                    <a:pt x="3954807" y="1112491"/>
                  </a:lnTo>
                  <a:lnTo>
                    <a:pt x="3954807" y="1110459"/>
                  </a:lnTo>
                  <a:lnTo>
                    <a:pt x="3956838" y="1109824"/>
                  </a:lnTo>
                  <a:lnTo>
                    <a:pt x="3958235" y="1110459"/>
                  </a:lnTo>
                  <a:lnTo>
                    <a:pt x="3958235" y="1112491"/>
                  </a:lnTo>
                  <a:lnTo>
                    <a:pt x="3956838" y="1113126"/>
                  </a:lnTo>
                  <a:close/>
                </a:path>
                <a:path w="4003675" h="1321435">
                  <a:moveTo>
                    <a:pt x="3942742" y="1117190"/>
                  </a:moveTo>
                  <a:lnTo>
                    <a:pt x="3942742" y="1117825"/>
                  </a:lnTo>
                  <a:lnTo>
                    <a:pt x="3942107" y="1117825"/>
                  </a:lnTo>
                  <a:lnTo>
                    <a:pt x="3942107" y="1118460"/>
                  </a:lnTo>
                  <a:lnTo>
                    <a:pt x="3940710" y="1118460"/>
                  </a:lnTo>
                  <a:lnTo>
                    <a:pt x="3940710" y="1117825"/>
                  </a:lnTo>
                  <a:lnTo>
                    <a:pt x="3940075" y="1117190"/>
                  </a:lnTo>
                  <a:lnTo>
                    <a:pt x="3940710" y="1117190"/>
                  </a:lnTo>
                  <a:lnTo>
                    <a:pt x="3940710" y="1116428"/>
                  </a:lnTo>
                  <a:lnTo>
                    <a:pt x="3942107" y="1116428"/>
                  </a:lnTo>
                  <a:lnTo>
                    <a:pt x="3942742" y="1117190"/>
                  </a:lnTo>
                  <a:close/>
                </a:path>
                <a:path w="4003675" h="1321435">
                  <a:moveTo>
                    <a:pt x="3947441" y="1111094"/>
                  </a:moveTo>
                  <a:lnTo>
                    <a:pt x="3947441" y="1112491"/>
                  </a:lnTo>
                  <a:lnTo>
                    <a:pt x="3946171" y="1112491"/>
                  </a:lnTo>
                  <a:lnTo>
                    <a:pt x="3945409" y="1111729"/>
                  </a:lnTo>
                  <a:lnTo>
                    <a:pt x="3945409" y="1110459"/>
                  </a:lnTo>
                  <a:lnTo>
                    <a:pt x="3947441" y="1110459"/>
                  </a:lnTo>
                  <a:lnTo>
                    <a:pt x="3947441" y="1111094"/>
                  </a:lnTo>
                  <a:close/>
                </a:path>
                <a:path w="4003675" h="1321435">
                  <a:moveTo>
                    <a:pt x="3954172" y="1306796"/>
                  </a:moveTo>
                  <a:lnTo>
                    <a:pt x="3952140" y="1305463"/>
                  </a:lnTo>
                  <a:lnTo>
                    <a:pt x="3952140" y="1303469"/>
                  </a:lnTo>
                  <a:lnTo>
                    <a:pt x="3954172" y="1302783"/>
                  </a:lnTo>
                  <a:lnTo>
                    <a:pt x="3956204" y="1303469"/>
                  </a:lnTo>
                  <a:lnTo>
                    <a:pt x="3956204" y="1305463"/>
                  </a:lnTo>
                  <a:lnTo>
                    <a:pt x="3954172" y="1306796"/>
                  </a:lnTo>
                  <a:close/>
                </a:path>
                <a:path w="4003675" h="1321435">
                  <a:moveTo>
                    <a:pt x="3942107" y="1306796"/>
                  </a:moveTo>
                  <a:lnTo>
                    <a:pt x="3940075" y="1305463"/>
                  </a:lnTo>
                  <a:lnTo>
                    <a:pt x="3940075" y="1303469"/>
                  </a:lnTo>
                  <a:lnTo>
                    <a:pt x="3942107" y="1302783"/>
                  </a:lnTo>
                  <a:lnTo>
                    <a:pt x="3943377" y="1303469"/>
                  </a:lnTo>
                  <a:lnTo>
                    <a:pt x="3943377" y="1305463"/>
                  </a:lnTo>
                  <a:lnTo>
                    <a:pt x="3942107" y="1306796"/>
                  </a:lnTo>
                  <a:close/>
                </a:path>
                <a:path w="4003675" h="1321435">
                  <a:moveTo>
                    <a:pt x="3929407" y="1306796"/>
                  </a:moveTo>
                  <a:lnTo>
                    <a:pt x="3928010" y="1305463"/>
                  </a:lnTo>
                  <a:lnTo>
                    <a:pt x="3928010" y="1303469"/>
                  </a:lnTo>
                  <a:lnTo>
                    <a:pt x="3929407" y="1302783"/>
                  </a:lnTo>
                  <a:lnTo>
                    <a:pt x="3931439" y="1303469"/>
                  </a:lnTo>
                  <a:lnTo>
                    <a:pt x="3931439" y="1305463"/>
                  </a:lnTo>
                  <a:lnTo>
                    <a:pt x="3929407" y="1306796"/>
                  </a:lnTo>
                  <a:close/>
                </a:path>
                <a:path w="4003675" h="1321435">
                  <a:moveTo>
                    <a:pt x="3925343" y="1294059"/>
                  </a:moveTo>
                  <a:lnTo>
                    <a:pt x="3925343" y="1294744"/>
                  </a:lnTo>
                  <a:lnTo>
                    <a:pt x="3925978" y="1294744"/>
                  </a:lnTo>
                  <a:lnTo>
                    <a:pt x="3925978" y="1295405"/>
                  </a:lnTo>
                  <a:lnTo>
                    <a:pt x="3926613" y="1295405"/>
                  </a:lnTo>
                  <a:lnTo>
                    <a:pt x="3927375" y="1294744"/>
                  </a:lnTo>
                  <a:lnTo>
                    <a:pt x="3928010" y="1294059"/>
                  </a:lnTo>
                  <a:lnTo>
                    <a:pt x="3927375" y="1294059"/>
                  </a:lnTo>
                  <a:lnTo>
                    <a:pt x="3927375" y="1293398"/>
                  </a:lnTo>
                  <a:lnTo>
                    <a:pt x="3925978" y="1293398"/>
                  </a:lnTo>
                  <a:lnTo>
                    <a:pt x="3925343" y="1294059"/>
                  </a:lnTo>
                  <a:close/>
                </a:path>
                <a:path w="4003675" h="1321435">
                  <a:moveTo>
                    <a:pt x="3956204" y="1294059"/>
                  </a:moveTo>
                  <a:lnTo>
                    <a:pt x="3956204" y="1294744"/>
                  </a:lnTo>
                  <a:lnTo>
                    <a:pt x="3956838" y="1294744"/>
                  </a:lnTo>
                  <a:lnTo>
                    <a:pt x="3956838" y="1295405"/>
                  </a:lnTo>
                  <a:lnTo>
                    <a:pt x="3957473" y="1295405"/>
                  </a:lnTo>
                  <a:lnTo>
                    <a:pt x="3958235" y="1294744"/>
                  </a:lnTo>
                  <a:lnTo>
                    <a:pt x="3958235" y="1293398"/>
                  </a:lnTo>
                  <a:lnTo>
                    <a:pt x="3956204" y="1293398"/>
                  </a:lnTo>
                  <a:lnTo>
                    <a:pt x="3956204" y="1294059"/>
                  </a:lnTo>
                  <a:close/>
                </a:path>
                <a:path w="4003675" h="1321435">
                  <a:moveTo>
                    <a:pt x="3925343" y="1319534"/>
                  </a:moveTo>
                  <a:lnTo>
                    <a:pt x="3925343" y="1320220"/>
                  </a:lnTo>
                  <a:lnTo>
                    <a:pt x="3925978" y="1320220"/>
                  </a:lnTo>
                  <a:lnTo>
                    <a:pt x="3925978" y="1320868"/>
                  </a:lnTo>
                  <a:lnTo>
                    <a:pt x="3926613" y="1320868"/>
                  </a:lnTo>
                  <a:lnTo>
                    <a:pt x="3927375" y="1320220"/>
                  </a:lnTo>
                  <a:lnTo>
                    <a:pt x="3928010" y="1319534"/>
                  </a:lnTo>
                  <a:lnTo>
                    <a:pt x="3927375" y="1319534"/>
                  </a:lnTo>
                  <a:lnTo>
                    <a:pt x="3927375" y="1318874"/>
                  </a:lnTo>
                  <a:lnTo>
                    <a:pt x="3925978" y="1318874"/>
                  </a:lnTo>
                  <a:lnTo>
                    <a:pt x="3925343" y="1319534"/>
                  </a:lnTo>
                  <a:close/>
                </a:path>
                <a:path w="4003675" h="1321435">
                  <a:moveTo>
                    <a:pt x="3956204" y="1319534"/>
                  </a:moveTo>
                  <a:lnTo>
                    <a:pt x="3956204" y="1320220"/>
                  </a:lnTo>
                  <a:lnTo>
                    <a:pt x="3956838" y="1320220"/>
                  </a:lnTo>
                  <a:lnTo>
                    <a:pt x="3956838" y="1320868"/>
                  </a:lnTo>
                  <a:lnTo>
                    <a:pt x="3957473" y="1320868"/>
                  </a:lnTo>
                  <a:lnTo>
                    <a:pt x="3958235" y="1320220"/>
                  </a:lnTo>
                  <a:lnTo>
                    <a:pt x="3958235" y="1318874"/>
                  </a:lnTo>
                  <a:lnTo>
                    <a:pt x="3956204" y="1318874"/>
                  </a:lnTo>
                  <a:lnTo>
                    <a:pt x="3956204" y="1319534"/>
                  </a:lnTo>
                  <a:close/>
                </a:path>
                <a:path w="4003675" h="1321435">
                  <a:moveTo>
                    <a:pt x="3925343" y="1294059"/>
                  </a:moveTo>
                  <a:lnTo>
                    <a:pt x="3925343" y="1294744"/>
                  </a:lnTo>
                  <a:lnTo>
                    <a:pt x="3925978" y="1294744"/>
                  </a:lnTo>
                  <a:lnTo>
                    <a:pt x="3925978" y="1295405"/>
                  </a:lnTo>
                  <a:lnTo>
                    <a:pt x="3926613" y="1295405"/>
                  </a:lnTo>
                  <a:lnTo>
                    <a:pt x="3927375" y="1294744"/>
                  </a:lnTo>
                  <a:lnTo>
                    <a:pt x="3928010" y="1294059"/>
                  </a:lnTo>
                  <a:lnTo>
                    <a:pt x="3927375" y="1294059"/>
                  </a:lnTo>
                  <a:lnTo>
                    <a:pt x="3927375" y="1293398"/>
                  </a:lnTo>
                  <a:lnTo>
                    <a:pt x="3925978" y="1293398"/>
                  </a:lnTo>
                  <a:lnTo>
                    <a:pt x="3925343" y="1294059"/>
                  </a:lnTo>
                  <a:close/>
                </a:path>
                <a:path w="4003675" h="1321435">
                  <a:moveTo>
                    <a:pt x="3956204" y="1294059"/>
                  </a:moveTo>
                  <a:lnTo>
                    <a:pt x="3956204" y="1294744"/>
                  </a:lnTo>
                  <a:lnTo>
                    <a:pt x="3956838" y="1294744"/>
                  </a:lnTo>
                  <a:lnTo>
                    <a:pt x="3956838" y="1295405"/>
                  </a:lnTo>
                  <a:lnTo>
                    <a:pt x="3957473" y="1295405"/>
                  </a:lnTo>
                  <a:lnTo>
                    <a:pt x="3958235" y="1294744"/>
                  </a:lnTo>
                  <a:lnTo>
                    <a:pt x="3958235" y="1293398"/>
                  </a:lnTo>
                  <a:lnTo>
                    <a:pt x="3956204" y="1293398"/>
                  </a:lnTo>
                  <a:lnTo>
                    <a:pt x="3956204" y="1294059"/>
                  </a:lnTo>
                  <a:close/>
                </a:path>
                <a:path w="4003675" h="1321435">
                  <a:moveTo>
                    <a:pt x="3925343" y="1319534"/>
                  </a:moveTo>
                  <a:lnTo>
                    <a:pt x="3925343" y="1320220"/>
                  </a:lnTo>
                  <a:lnTo>
                    <a:pt x="3925978" y="1320220"/>
                  </a:lnTo>
                  <a:lnTo>
                    <a:pt x="3925978" y="1320868"/>
                  </a:lnTo>
                  <a:lnTo>
                    <a:pt x="3926613" y="1320868"/>
                  </a:lnTo>
                  <a:lnTo>
                    <a:pt x="3927375" y="1320220"/>
                  </a:lnTo>
                  <a:lnTo>
                    <a:pt x="3928010" y="1319534"/>
                  </a:lnTo>
                  <a:lnTo>
                    <a:pt x="3927375" y="1319534"/>
                  </a:lnTo>
                  <a:lnTo>
                    <a:pt x="3927375" y="1318874"/>
                  </a:lnTo>
                  <a:lnTo>
                    <a:pt x="3925978" y="1318874"/>
                  </a:lnTo>
                  <a:lnTo>
                    <a:pt x="3925343" y="1319534"/>
                  </a:lnTo>
                  <a:close/>
                </a:path>
                <a:path w="4003675" h="1321435">
                  <a:moveTo>
                    <a:pt x="3956204" y="1319534"/>
                  </a:moveTo>
                  <a:lnTo>
                    <a:pt x="3956204" y="1320220"/>
                  </a:lnTo>
                  <a:lnTo>
                    <a:pt x="3956838" y="1320220"/>
                  </a:lnTo>
                  <a:lnTo>
                    <a:pt x="3956838" y="1320868"/>
                  </a:lnTo>
                  <a:lnTo>
                    <a:pt x="3957473" y="1320868"/>
                  </a:lnTo>
                  <a:lnTo>
                    <a:pt x="3958235" y="1320220"/>
                  </a:lnTo>
                  <a:lnTo>
                    <a:pt x="3958235" y="1318874"/>
                  </a:lnTo>
                  <a:lnTo>
                    <a:pt x="3956204" y="1318874"/>
                  </a:lnTo>
                  <a:lnTo>
                    <a:pt x="3956204" y="1319534"/>
                  </a:lnTo>
                  <a:close/>
                </a:path>
                <a:path w="4003675" h="1321435">
                  <a:moveTo>
                    <a:pt x="3951505" y="690862"/>
                  </a:moveTo>
                  <a:lnTo>
                    <a:pt x="3950108" y="690227"/>
                  </a:lnTo>
                  <a:lnTo>
                    <a:pt x="3950108" y="688195"/>
                  </a:lnTo>
                  <a:lnTo>
                    <a:pt x="3951505" y="687560"/>
                  </a:lnTo>
                  <a:lnTo>
                    <a:pt x="3952775" y="688195"/>
                  </a:lnTo>
                  <a:lnTo>
                    <a:pt x="3952775" y="690227"/>
                  </a:lnTo>
                  <a:lnTo>
                    <a:pt x="3951505" y="690862"/>
                  </a:lnTo>
                  <a:close/>
                </a:path>
                <a:path w="4003675" h="1321435">
                  <a:moveTo>
                    <a:pt x="3956838" y="684893"/>
                  </a:moveTo>
                  <a:lnTo>
                    <a:pt x="3954807" y="684258"/>
                  </a:lnTo>
                  <a:lnTo>
                    <a:pt x="3954807" y="682226"/>
                  </a:lnTo>
                  <a:lnTo>
                    <a:pt x="3956838" y="681591"/>
                  </a:lnTo>
                  <a:lnTo>
                    <a:pt x="3958235" y="682226"/>
                  </a:lnTo>
                  <a:lnTo>
                    <a:pt x="3958235" y="684258"/>
                  </a:lnTo>
                  <a:lnTo>
                    <a:pt x="3956838" y="684893"/>
                  </a:lnTo>
                  <a:close/>
                </a:path>
                <a:path w="4003675" h="1321435">
                  <a:moveTo>
                    <a:pt x="3942742" y="903328"/>
                  </a:moveTo>
                  <a:lnTo>
                    <a:pt x="3942107" y="903328"/>
                  </a:lnTo>
                  <a:lnTo>
                    <a:pt x="3942107" y="904090"/>
                  </a:lnTo>
                  <a:lnTo>
                    <a:pt x="3941472" y="904725"/>
                  </a:lnTo>
                  <a:lnTo>
                    <a:pt x="3940710" y="904725"/>
                  </a:lnTo>
                  <a:lnTo>
                    <a:pt x="3940710" y="904090"/>
                  </a:lnTo>
                  <a:lnTo>
                    <a:pt x="3940075" y="903328"/>
                  </a:lnTo>
                  <a:lnTo>
                    <a:pt x="3940075" y="902693"/>
                  </a:lnTo>
                  <a:lnTo>
                    <a:pt x="3940710" y="902693"/>
                  </a:lnTo>
                  <a:lnTo>
                    <a:pt x="3940710" y="902058"/>
                  </a:lnTo>
                  <a:lnTo>
                    <a:pt x="3941472" y="902058"/>
                  </a:lnTo>
                  <a:lnTo>
                    <a:pt x="3942107" y="902693"/>
                  </a:lnTo>
                  <a:lnTo>
                    <a:pt x="3942742" y="903328"/>
                  </a:lnTo>
                  <a:close/>
                </a:path>
                <a:path w="4003675" h="1321435">
                  <a:moveTo>
                    <a:pt x="3947441" y="897359"/>
                  </a:moveTo>
                  <a:lnTo>
                    <a:pt x="3947441" y="897994"/>
                  </a:lnTo>
                  <a:lnTo>
                    <a:pt x="3945409" y="897994"/>
                  </a:lnTo>
                  <a:lnTo>
                    <a:pt x="3945409" y="896724"/>
                  </a:lnTo>
                  <a:lnTo>
                    <a:pt x="3946171" y="896724"/>
                  </a:lnTo>
                  <a:lnTo>
                    <a:pt x="3946171" y="895962"/>
                  </a:lnTo>
                  <a:lnTo>
                    <a:pt x="3946806" y="895962"/>
                  </a:lnTo>
                  <a:lnTo>
                    <a:pt x="3946806" y="896724"/>
                  </a:lnTo>
                  <a:lnTo>
                    <a:pt x="3947441" y="896724"/>
                  </a:lnTo>
                  <a:lnTo>
                    <a:pt x="3947441" y="897359"/>
                  </a:lnTo>
                  <a:close/>
                </a:path>
                <a:path w="4003675" h="1321435">
                  <a:moveTo>
                    <a:pt x="3942742" y="689592"/>
                  </a:moveTo>
                  <a:lnTo>
                    <a:pt x="3942107" y="689592"/>
                  </a:lnTo>
                  <a:lnTo>
                    <a:pt x="3942107" y="690227"/>
                  </a:lnTo>
                  <a:lnTo>
                    <a:pt x="3940710" y="690227"/>
                  </a:lnTo>
                  <a:lnTo>
                    <a:pt x="3940710" y="689592"/>
                  </a:lnTo>
                  <a:lnTo>
                    <a:pt x="3940075" y="689592"/>
                  </a:lnTo>
                  <a:lnTo>
                    <a:pt x="3940710" y="688957"/>
                  </a:lnTo>
                  <a:lnTo>
                    <a:pt x="3940710" y="688322"/>
                  </a:lnTo>
                  <a:lnTo>
                    <a:pt x="3942107" y="688322"/>
                  </a:lnTo>
                  <a:lnTo>
                    <a:pt x="3942107" y="688957"/>
                  </a:lnTo>
                  <a:lnTo>
                    <a:pt x="3942742" y="688957"/>
                  </a:lnTo>
                  <a:lnTo>
                    <a:pt x="3942742" y="689592"/>
                  </a:lnTo>
                  <a:close/>
                </a:path>
                <a:path w="4003675" h="1321435">
                  <a:moveTo>
                    <a:pt x="3947441" y="682861"/>
                  </a:moveTo>
                  <a:lnTo>
                    <a:pt x="3947441" y="684258"/>
                  </a:lnTo>
                  <a:lnTo>
                    <a:pt x="3946171" y="684258"/>
                  </a:lnTo>
                  <a:lnTo>
                    <a:pt x="3945409" y="683623"/>
                  </a:lnTo>
                  <a:lnTo>
                    <a:pt x="3945409" y="682226"/>
                  </a:lnTo>
                  <a:lnTo>
                    <a:pt x="3947441" y="682226"/>
                  </a:lnTo>
                  <a:lnTo>
                    <a:pt x="3947441" y="682861"/>
                  </a:lnTo>
                  <a:close/>
                </a:path>
                <a:path w="4003675" h="1321435">
                  <a:moveTo>
                    <a:pt x="3951505" y="905360"/>
                  </a:moveTo>
                  <a:lnTo>
                    <a:pt x="3950108" y="904090"/>
                  </a:lnTo>
                  <a:lnTo>
                    <a:pt x="3950108" y="902693"/>
                  </a:lnTo>
                  <a:lnTo>
                    <a:pt x="3951505" y="901423"/>
                  </a:lnTo>
                  <a:lnTo>
                    <a:pt x="3952775" y="902693"/>
                  </a:lnTo>
                  <a:lnTo>
                    <a:pt x="3952775" y="904090"/>
                  </a:lnTo>
                  <a:lnTo>
                    <a:pt x="3951505" y="905360"/>
                  </a:lnTo>
                  <a:close/>
                </a:path>
                <a:path w="4003675" h="1321435">
                  <a:moveTo>
                    <a:pt x="3956838" y="898629"/>
                  </a:moveTo>
                  <a:lnTo>
                    <a:pt x="3954807" y="897994"/>
                  </a:lnTo>
                  <a:lnTo>
                    <a:pt x="3954807" y="896724"/>
                  </a:lnTo>
                  <a:lnTo>
                    <a:pt x="3956838" y="895327"/>
                  </a:lnTo>
                  <a:lnTo>
                    <a:pt x="3958235" y="896724"/>
                  </a:lnTo>
                  <a:lnTo>
                    <a:pt x="3958235" y="897994"/>
                  </a:lnTo>
                  <a:lnTo>
                    <a:pt x="3956838" y="898629"/>
                  </a:lnTo>
                  <a:close/>
                </a:path>
                <a:path w="4003675" h="1321435">
                  <a:moveTo>
                    <a:pt x="3513112" y="174874"/>
                  </a:moveTo>
                  <a:lnTo>
                    <a:pt x="3512477" y="173604"/>
                  </a:lnTo>
                  <a:lnTo>
                    <a:pt x="3510445" y="172842"/>
                  </a:lnTo>
                  <a:lnTo>
                    <a:pt x="3509175" y="174239"/>
                  </a:lnTo>
                  <a:lnTo>
                    <a:pt x="3510445" y="176271"/>
                  </a:lnTo>
                  <a:lnTo>
                    <a:pt x="3511842" y="176271"/>
                  </a:lnTo>
                  <a:lnTo>
                    <a:pt x="3513112" y="174874"/>
                  </a:lnTo>
                  <a:close/>
                </a:path>
                <a:path w="4003675" h="1321435">
                  <a:moveTo>
                    <a:pt x="3506508" y="179573"/>
                  </a:moveTo>
                  <a:lnTo>
                    <a:pt x="3505746" y="177668"/>
                  </a:lnTo>
                  <a:lnTo>
                    <a:pt x="3503841" y="177668"/>
                  </a:lnTo>
                  <a:lnTo>
                    <a:pt x="3503079" y="178938"/>
                  </a:lnTo>
                  <a:lnTo>
                    <a:pt x="3503841" y="180335"/>
                  </a:lnTo>
                  <a:lnTo>
                    <a:pt x="3505111" y="180970"/>
                  </a:lnTo>
                  <a:lnTo>
                    <a:pt x="3506508" y="179573"/>
                  </a:lnTo>
                  <a:close/>
                </a:path>
                <a:path w="4003675" h="1321435">
                  <a:moveTo>
                    <a:pt x="3861718" y="212465"/>
                  </a:moveTo>
                  <a:lnTo>
                    <a:pt x="3860956" y="210433"/>
                  </a:lnTo>
                  <a:lnTo>
                    <a:pt x="3859686" y="210433"/>
                  </a:lnTo>
                  <a:lnTo>
                    <a:pt x="3858289" y="211830"/>
                  </a:lnTo>
                  <a:lnTo>
                    <a:pt x="3859051" y="213735"/>
                  </a:lnTo>
                  <a:lnTo>
                    <a:pt x="3860956" y="213735"/>
                  </a:lnTo>
                  <a:lnTo>
                    <a:pt x="3861718" y="212465"/>
                  </a:lnTo>
                  <a:close/>
                </a:path>
                <a:path w="4003675" h="1321435">
                  <a:moveTo>
                    <a:pt x="3855622" y="216402"/>
                  </a:moveTo>
                  <a:lnTo>
                    <a:pt x="3854352" y="215132"/>
                  </a:lnTo>
                  <a:lnTo>
                    <a:pt x="3852955" y="215132"/>
                  </a:lnTo>
                  <a:lnTo>
                    <a:pt x="3851558" y="216402"/>
                  </a:lnTo>
                  <a:lnTo>
                    <a:pt x="3852320" y="217799"/>
                  </a:lnTo>
                  <a:lnTo>
                    <a:pt x="3854352" y="217799"/>
                  </a:lnTo>
                  <a:lnTo>
                    <a:pt x="3855622" y="216402"/>
                  </a:lnTo>
                  <a:close/>
                </a:path>
                <a:path w="4003675" h="1321435">
                  <a:moveTo>
                    <a:pt x="3953537" y="219831"/>
                  </a:moveTo>
                  <a:lnTo>
                    <a:pt x="3952775" y="219831"/>
                  </a:lnTo>
                  <a:lnTo>
                    <a:pt x="3952140" y="220466"/>
                  </a:lnTo>
                  <a:lnTo>
                    <a:pt x="3952140" y="221101"/>
                  </a:lnTo>
                  <a:lnTo>
                    <a:pt x="3952775" y="221101"/>
                  </a:lnTo>
                  <a:lnTo>
                    <a:pt x="3952775" y="221863"/>
                  </a:lnTo>
                  <a:lnTo>
                    <a:pt x="3954172" y="221863"/>
                  </a:lnTo>
                  <a:lnTo>
                    <a:pt x="3954172" y="221101"/>
                  </a:lnTo>
                  <a:lnTo>
                    <a:pt x="3954807" y="220466"/>
                  </a:lnTo>
                  <a:lnTo>
                    <a:pt x="3954172" y="220466"/>
                  </a:lnTo>
                  <a:lnTo>
                    <a:pt x="3954172" y="219831"/>
                  </a:lnTo>
                  <a:lnTo>
                    <a:pt x="3953537" y="219831"/>
                  </a:lnTo>
                  <a:close/>
                </a:path>
                <a:path w="4003675" h="1321435">
                  <a:moveTo>
                    <a:pt x="3950108" y="249929"/>
                  </a:moveTo>
                  <a:lnTo>
                    <a:pt x="3949473" y="249929"/>
                  </a:lnTo>
                  <a:lnTo>
                    <a:pt x="3949473" y="251961"/>
                  </a:lnTo>
                  <a:lnTo>
                    <a:pt x="3950870" y="251961"/>
                  </a:lnTo>
                  <a:lnTo>
                    <a:pt x="3951505" y="251326"/>
                  </a:lnTo>
                  <a:lnTo>
                    <a:pt x="3951505" y="250691"/>
                  </a:lnTo>
                  <a:lnTo>
                    <a:pt x="3950870" y="249929"/>
                  </a:lnTo>
                  <a:lnTo>
                    <a:pt x="3950108" y="249929"/>
                  </a:lnTo>
                  <a:close/>
                </a:path>
                <a:path w="4003675" h="1321435">
                  <a:moveTo>
                    <a:pt x="3921279" y="216402"/>
                  </a:moveTo>
                  <a:lnTo>
                    <a:pt x="3920009" y="216402"/>
                  </a:lnTo>
                  <a:lnTo>
                    <a:pt x="3920009" y="217799"/>
                  </a:lnTo>
                  <a:lnTo>
                    <a:pt x="3920644" y="218434"/>
                  </a:lnTo>
                  <a:lnTo>
                    <a:pt x="3921279" y="218434"/>
                  </a:lnTo>
                  <a:lnTo>
                    <a:pt x="3922041" y="217799"/>
                  </a:lnTo>
                  <a:lnTo>
                    <a:pt x="3922041" y="216402"/>
                  </a:lnTo>
                  <a:lnTo>
                    <a:pt x="3921279" y="216402"/>
                  </a:lnTo>
                  <a:close/>
                </a:path>
                <a:path w="4003675" h="1321435">
                  <a:moveTo>
                    <a:pt x="3917977" y="246627"/>
                  </a:moveTo>
                  <a:lnTo>
                    <a:pt x="3917216" y="246627"/>
                  </a:lnTo>
                  <a:lnTo>
                    <a:pt x="3916708" y="247262"/>
                  </a:lnTo>
                  <a:lnTo>
                    <a:pt x="3916708" y="247897"/>
                  </a:lnTo>
                  <a:lnTo>
                    <a:pt x="3917216" y="248659"/>
                  </a:lnTo>
                  <a:lnTo>
                    <a:pt x="3918612" y="248659"/>
                  </a:lnTo>
                  <a:lnTo>
                    <a:pt x="3918612" y="246627"/>
                  </a:lnTo>
                  <a:lnTo>
                    <a:pt x="3917977" y="246627"/>
                  </a:lnTo>
                  <a:close/>
                </a:path>
                <a:path w="4003675" h="1321435">
                  <a:moveTo>
                    <a:pt x="3895880" y="213735"/>
                  </a:moveTo>
                  <a:lnTo>
                    <a:pt x="3894483" y="213735"/>
                  </a:lnTo>
                  <a:lnTo>
                    <a:pt x="3894483" y="215132"/>
                  </a:lnTo>
                  <a:lnTo>
                    <a:pt x="3895245" y="215767"/>
                  </a:lnTo>
                  <a:lnTo>
                    <a:pt x="3895880" y="215767"/>
                  </a:lnTo>
                  <a:lnTo>
                    <a:pt x="3896515" y="215132"/>
                  </a:lnTo>
                  <a:lnTo>
                    <a:pt x="3896515" y="213735"/>
                  </a:lnTo>
                  <a:lnTo>
                    <a:pt x="3895880" y="213735"/>
                  </a:lnTo>
                  <a:close/>
                </a:path>
                <a:path w="4003675" h="1321435">
                  <a:moveTo>
                    <a:pt x="3892451" y="243960"/>
                  </a:moveTo>
                  <a:lnTo>
                    <a:pt x="3891181" y="243960"/>
                  </a:lnTo>
                  <a:lnTo>
                    <a:pt x="3891181" y="245230"/>
                  </a:lnTo>
                  <a:lnTo>
                    <a:pt x="3891816" y="245992"/>
                  </a:lnTo>
                  <a:lnTo>
                    <a:pt x="3893213" y="245992"/>
                  </a:lnTo>
                  <a:lnTo>
                    <a:pt x="3893213" y="243960"/>
                  </a:lnTo>
                  <a:lnTo>
                    <a:pt x="3892451" y="243960"/>
                  </a:lnTo>
                  <a:close/>
                </a:path>
                <a:path w="4003675" h="1321435">
                  <a:moveTo>
                    <a:pt x="3876450" y="211830"/>
                  </a:moveTo>
                  <a:lnTo>
                    <a:pt x="3875815" y="211830"/>
                  </a:lnTo>
                  <a:lnTo>
                    <a:pt x="3875815" y="213100"/>
                  </a:lnTo>
                  <a:lnTo>
                    <a:pt x="3876450" y="213735"/>
                  </a:lnTo>
                  <a:lnTo>
                    <a:pt x="3877085" y="213735"/>
                  </a:lnTo>
                  <a:lnTo>
                    <a:pt x="3877085" y="213100"/>
                  </a:lnTo>
                  <a:lnTo>
                    <a:pt x="3877719" y="213100"/>
                  </a:lnTo>
                  <a:lnTo>
                    <a:pt x="3877719" y="211830"/>
                  </a:lnTo>
                  <a:lnTo>
                    <a:pt x="3876450" y="211830"/>
                  </a:lnTo>
                  <a:close/>
                </a:path>
                <a:path w="4003675" h="1321435">
                  <a:moveTo>
                    <a:pt x="3873783" y="241928"/>
                  </a:moveTo>
                  <a:lnTo>
                    <a:pt x="3872386" y="241928"/>
                  </a:lnTo>
                  <a:lnTo>
                    <a:pt x="3872386" y="243960"/>
                  </a:lnTo>
                  <a:lnTo>
                    <a:pt x="3874418" y="243960"/>
                  </a:lnTo>
                  <a:lnTo>
                    <a:pt x="3874418" y="241928"/>
                  </a:lnTo>
                  <a:lnTo>
                    <a:pt x="3873783" y="241928"/>
                  </a:lnTo>
                  <a:close/>
                </a:path>
                <a:path w="4003675" h="1321435">
                  <a:moveTo>
                    <a:pt x="3922676" y="217164"/>
                  </a:moveTo>
                  <a:lnTo>
                    <a:pt x="3922041" y="219196"/>
                  </a:lnTo>
                  <a:lnTo>
                    <a:pt x="3920009" y="218434"/>
                  </a:lnTo>
                  <a:lnTo>
                    <a:pt x="3919374" y="217164"/>
                  </a:lnTo>
                  <a:lnTo>
                    <a:pt x="3920009" y="215767"/>
                  </a:lnTo>
                  <a:lnTo>
                    <a:pt x="3922041" y="215767"/>
                  </a:lnTo>
                  <a:lnTo>
                    <a:pt x="3922676" y="217164"/>
                  </a:lnTo>
                  <a:close/>
                </a:path>
                <a:path w="4003675" h="1321435">
                  <a:moveTo>
                    <a:pt x="3919247" y="247897"/>
                  </a:moveTo>
                  <a:lnTo>
                    <a:pt x="3918612" y="249294"/>
                  </a:lnTo>
                  <a:lnTo>
                    <a:pt x="3916581" y="249294"/>
                  </a:lnTo>
                  <a:lnTo>
                    <a:pt x="3915946" y="247262"/>
                  </a:lnTo>
                  <a:lnTo>
                    <a:pt x="3917216" y="245992"/>
                  </a:lnTo>
                  <a:lnTo>
                    <a:pt x="3918612" y="245992"/>
                  </a:lnTo>
                  <a:lnTo>
                    <a:pt x="3919247" y="247897"/>
                  </a:lnTo>
                  <a:close/>
                </a:path>
                <a:path w="4003675" h="1321435">
                  <a:moveTo>
                    <a:pt x="3897150" y="214497"/>
                  </a:moveTo>
                  <a:lnTo>
                    <a:pt x="3895880" y="216402"/>
                  </a:lnTo>
                  <a:lnTo>
                    <a:pt x="3894483" y="215767"/>
                  </a:lnTo>
                  <a:lnTo>
                    <a:pt x="3893848" y="214497"/>
                  </a:lnTo>
                  <a:lnTo>
                    <a:pt x="3894483" y="213100"/>
                  </a:lnTo>
                  <a:lnTo>
                    <a:pt x="3896515" y="213100"/>
                  </a:lnTo>
                  <a:lnTo>
                    <a:pt x="3897150" y="214497"/>
                  </a:lnTo>
                  <a:close/>
                </a:path>
                <a:path w="4003675" h="1321435">
                  <a:moveTo>
                    <a:pt x="3893848" y="245230"/>
                  </a:moveTo>
                  <a:lnTo>
                    <a:pt x="3893213" y="246627"/>
                  </a:lnTo>
                  <a:lnTo>
                    <a:pt x="3891181" y="246627"/>
                  </a:lnTo>
                  <a:lnTo>
                    <a:pt x="3890546" y="244595"/>
                  </a:lnTo>
                  <a:lnTo>
                    <a:pt x="3891816" y="243325"/>
                  </a:lnTo>
                  <a:lnTo>
                    <a:pt x="3893213" y="243325"/>
                  </a:lnTo>
                  <a:lnTo>
                    <a:pt x="3893848" y="245230"/>
                  </a:lnTo>
                  <a:close/>
                </a:path>
                <a:path w="4003675" h="1321435">
                  <a:moveTo>
                    <a:pt x="3956838" y="471158"/>
                  </a:moveTo>
                  <a:lnTo>
                    <a:pt x="3958235" y="469761"/>
                  </a:lnTo>
                  <a:lnTo>
                    <a:pt x="3958235" y="468491"/>
                  </a:lnTo>
                  <a:lnTo>
                    <a:pt x="3956838" y="467094"/>
                  </a:lnTo>
                  <a:lnTo>
                    <a:pt x="3955442" y="468491"/>
                  </a:lnTo>
                  <a:lnTo>
                    <a:pt x="3955442" y="469761"/>
                  </a:lnTo>
                  <a:lnTo>
                    <a:pt x="3956838" y="471158"/>
                  </a:lnTo>
                  <a:close/>
                </a:path>
                <a:path w="4003675" h="1321435">
                  <a:moveTo>
                    <a:pt x="3951505" y="477126"/>
                  </a:moveTo>
                  <a:lnTo>
                    <a:pt x="3953537" y="475856"/>
                  </a:lnTo>
                  <a:lnTo>
                    <a:pt x="3953537" y="474460"/>
                  </a:lnTo>
                  <a:lnTo>
                    <a:pt x="3951505" y="473190"/>
                  </a:lnTo>
                  <a:lnTo>
                    <a:pt x="3950108" y="474460"/>
                  </a:lnTo>
                  <a:lnTo>
                    <a:pt x="3950108" y="475856"/>
                  </a:lnTo>
                  <a:lnTo>
                    <a:pt x="3951505" y="477126"/>
                  </a:lnTo>
                  <a:close/>
                </a:path>
                <a:path w="4003675" h="1321435">
                  <a:moveTo>
                    <a:pt x="3942742" y="475221"/>
                  </a:moveTo>
                  <a:lnTo>
                    <a:pt x="3942742" y="475856"/>
                  </a:lnTo>
                  <a:lnTo>
                    <a:pt x="3942107" y="475856"/>
                  </a:lnTo>
                  <a:lnTo>
                    <a:pt x="3942107" y="476491"/>
                  </a:lnTo>
                  <a:lnTo>
                    <a:pt x="3941472" y="476491"/>
                  </a:lnTo>
                  <a:lnTo>
                    <a:pt x="3940710" y="475856"/>
                  </a:lnTo>
                  <a:lnTo>
                    <a:pt x="3940075" y="475221"/>
                  </a:lnTo>
                  <a:lnTo>
                    <a:pt x="3940710" y="475221"/>
                  </a:lnTo>
                  <a:lnTo>
                    <a:pt x="3940710" y="474460"/>
                  </a:lnTo>
                  <a:lnTo>
                    <a:pt x="3942107" y="474460"/>
                  </a:lnTo>
                  <a:lnTo>
                    <a:pt x="3942742" y="475221"/>
                  </a:lnTo>
                  <a:close/>
                </a:path>
                <a:path w="4003675" h="1321435">
                  <a:moveTo>
                    <a:pt x="3955442" y="292219"/>
                  </a:moveTo>
                  <a:lnTo>
                    <a:pt x="3955442" y="291584"/>
                  </a:lnTo>
                  <a:lnTo>
                    <a:pt x="3954807" y="291584"/>
                  </a:lnTo>
                  <a:lnTo>
                    <a:pt x="3954807" y="290822"/>
                  </a:lnTo>
                  <a:lnTo>
                    <a:pt x="3953537" y="290822"/>
                  </a:lnTo>
                  <a:lnTo>
                    <a:pt x="3953537" y="291584"/>
                  </a:lnTo>
                  <a:lnTo>
                    <a:pt x="3952775" y="291584"/>
                  </a:lnTo>
                  <a:lnTo>
                    <a:pt x="3952775" y="292854"/>
                  </a:lnTo>
                  <a:lnTo>
                    <a:pt x="3953537" y="293489"/>
                  </a:lnTo>
                  <a:lnTo>
                    <a:pt x="3954807" y="293489"/>
                  </a:lnTo>
                  <a:lnTo>
                    <a:pt x="3955442" y="292854"/>
                  </a:lnTo>
                  <a:lnTo>
                    <a:pt x="3955442" y="292219"/>
                  </a:lnTo>
                  <a:close/>
                </a:path>
                <a:path w="4003675" h="1321435">
                  <a:moveTo>
                    <a:pt x="3943377" y="292219"/>
                  </a:moveTo>
                  <a:lnTo>
                    <a:pt x="3942742" y="291584"/>
                  </a:lnTo>
                  <a:lnTo>
                    <a:pt x="3942107" y="290822"/>
                  </a:lnTo>
                  <a:lnTo>
                    <a:pt x="3941345" y="290822"/>
                  </a:lnTo>
                  <a:lnTo>
                    <a:pt x="3941345" y="291584"/>
                  </a:lnTo>
                  <a:lnTo>
                    <a:pt x="3940710" y="291584"/>
                  </a:lnTo>
                  <a:lnTo>
                    <a:pt x="3940710" y="292854"/>
                  </a:lnTo>
                  <a:lnTo>
                    <a:pt x="3941345" y="293489"/>
                  </a:lnTo>
                  <a:lnTo>
                    <a:pt x="3942742" y="293489"/>
                  </a:lnTo>
                  <a:lnTo>
                    <a:pt x="3942742" y="292854"/>
                  </a:lnTo>
                  <a:lnTo>
                    <a:pt x="3943377" y="292854"/>
                  </a:lnTo>
                  <a:lnTo>
                    <a:pt x="3943377" y="292219"/>
                  </a:lnTo>
                  <a:close/>
                </a:path>
                <a:path w="4003675" h="1321435">
                  <a:moveTo>
                    <a:pt x="3930677" y="292219"/>
                  </a:moveTo>
                  <a:lnTo>
                    <a:pt x="3930677" y="291584"/>
                  </a:lnTo>
                  <a:lnTo>
                    <a:pt x="3930042" y="290822"/>
                  </a:lnTo>
                  <a:lnTo>
                    <a:pt x="3929407" y="290822"/>
                  </a:lnTo>
                  <a:lnTo>
                    <a:pt x="3928645" y="291584"/>
                  </a:lnTo>
                  <a:lnTo>
                    <a:pt x="3928645" y="293489"/>
                  </a:lnTo>
                  <a:lnTo>
                    <a:pt x="3930677" y="293489"/>
                  </a:lnTo>
                  <a:lnTo>
                    <a:pt x="3930677" y="292219"/>
                  </a:lnTo>
                  <a:close/>
                </a:path>
                <a:path w="4003675" h="1321435">
                  <a:moveTo>
                    <a:pt x="3956838" y="304284"/>
                  </a:moveTo>
                  <a:lnTo>
                    <a:pt x="3955442" y="303522"/>
                  </a:lnTo>
                  <a:lnTo>
                    <a:pt x="3955442" y="301617"/>
                  </a:lnTo>
                  <a:lnTo>
                    <a:pt x="3956838" y="300982"/>
                  </a:lnTo>
                  <a:lnTo>
                    <a:pt x="3958870" y="301617"/>
                  </a:lnTo>
                  <a:lnTo>
                    <a:pt x="3958870" y="303522"/>
                  </a:lnTo>
                  <a:lnTo>
                    <a:pt x="3956838" y="304284"/>
                  </a:lnTo>
                  <a:close/>
                </a:path>
                <a:path w="4003675" h="1321435">
                  <a:moveTo>
                    <a:pt x="3926613" y="304284"/>
                  </a:moveTo>
                  <a:lnTo>
                    <a:pt x="3924708" y="303522"/>
                  </a:lnTo>
                  <a:lnTo>
                    <a:pt x="3924708" y="301617"/>
                  </a:lnTo>
                  <a:lnTo>
                    <a:pt x="3926613" y="300982"/>
                  </a:lnTo>
                  <a:lnTo>
                    <a:pt x="3928010" y="301617"/>
                  </a:lnTo>
                  <a:lnTo>
                    <a:pt x="3928010" y="303522"/>
                  </a:lnTo>
                  <a:lnTo>
                    <a:pt x="3926613" y="304284"/>
                  </a:lnTo>
                  <a:close/>
                </a:path>
                <a:path w="4003675" h="1321435">
                  <a:moveTo>
                    <a:pt x="3956838" y="278757"/>
                  </a:moveTo>
                  <a:lnTo>
                    <a:pt x="3955442" y="278122"/>
                  </a:lnTo>
                  <a:lnTo>
                    <a:pt x="3955442" y="276091"/>
                  </a:lnTo>
                  <a:lnTo>
                    <a:pt x="3956838" y="275456"/>
                  </a:lnTo>
                  <a:lnTo>
                    <a:pt x="3958870" y="276091"/>
                  </a:lnTo>
                  <a:lnTo>
                    <a:pt x="3958870" y="278122"/>
                  </a:lnTo>
                  <a:lnTo>
                    <a:pt x="3956838" y="278757"/>
                  </a:lnTo>
                  <a:close/>
                </a:path>
                <a:path w="4003675" h="1321435">
                  <a:moveTo>
                    <a:pt x="3926613" y="278757"/>
                  </a:moveTo>
                  <a:lnTo>
                    <a:pt x="3924708" y="278122"/>
                  </a:lnTo>
                  <a:lnTo>
                    <a:pt x="3924708" y="276091"/>
                  </a:lnTo>
                  <a:lnTo>
                    <a:pt x="3926613" y="275456"/>
                  </a:lnTo>
                  <a:lnTo>
                    <a:pt x="3928010" y="276091"/>
                  </a:lnTo>
                  <a:lnTo>
                    <a:pt x="3928010" y="278122"/>
                  </a:lnTo>
                  <a:lnTo>
                    <a:pt x="3926613" y="278757"/>
                  </a:lnTo>
                  <a:close/>
                </a:path>
                <a:path w="4003675" h="1321435">
                  <a:moveTo>
                    <a:pt x="45591" y="267455"/>
                  </a:moveTo>
                  <a:lnTo>
                    <a:pt x="44956" y="261994"/>
                  </a:lnTo>
                  <a:lnTo>
                    <a:pt x="39496" y="212465"/>
                  </a:lnTo>
                  <a:lnTo>
                    <a:pt x="38861" y="206369"/>
                  </a:lnTo>
                </a:path>
                <a:path w="4003675" h="1321435">
                  <a:moveTo>
                    <a:pt x="2000580" y="61720"/>
                  </a:moveTo>
                  <a:lnTo>
                    <a:pt x="1994484" y="7365"/>
                  </a:lnTo>
                </a:path>
                <a:path w="4003675" h="1321435">
                  <a:moveTo>
                    <a:pt x="1999818" y="57021"/>
                  </a:moveTo>
                  <a:lnTo>
                    <a:pt x="44829" y="261994"/>
                  </a:lnTo>
                </a:path>
                <a:path w="4003675" h="1321435">
                  <a:moveTo>
                    <a:pt x="2000580" y="61720"/>
                  </a:moveTo>
                  <a:lnTo>
                    <a:pt x="45591" y="267455"/>
                  </a:lnTo>
                </a:path>
                <a:path w="4003675" h="1321435">
                  <a:moveTo>
                    <a:pt x="1994484" y="6730"/>
                  </a:moveTo>
                  <a:lnTo>
                    <a:pt x="1994484" y="5968"/>
                  </a:lnTo>
                  <a:lnTo>
                    <a:pt x="39496" y="211068"/>
                  </a:lnTo>
                </a:path>
                <a:path w="4003675" h="1321435">
                  <a:moveTo>
                    <a:pt x="38861" y="206369"/>
                  </a:moveTo>
                  <a:lnTo>
                    <a:pt x="1993849" y="634"/>
                  </a:lnTo>
                  <a:lnTo>
                    <a:pt x="1994484" y="5968"/>
                  </a:lnTo>
                </a:path>
                <a:path w="4003675" h="1321435">
                  <a:moveTo>
                    <a:pt x="634" y="216402"/>
                  </a:moveTo>
                  <a:lnTo>
                    <a:pt x="0" y="210433"/>
                  </a:lnTo>
                  <a:lnTo>
                    <a:pt x="2000580" y="0"/>
                  </a:lnTo>
                </a:path>
                <a:path w="4003675" h="1321435">
                  <a:moveTo>
                    <a:pt x="2001215" y="6095"/>
                  </a:moveTo>
                  <a:lnTo>
                    <a:pt x="634" y="216402"/>
                  </a:lnTo>
                  <a:lnTo>
                    <a:pt x="2001215" y="6095"/>
                  </a:lnTo>
                  <a:close/>
                </a:path>
                <a:path w="4003675" h="1321435">
                  <a:moveTo>
                    <a:pt x="3958235" y="261994"/>
                  </a:moveTo>
                  <a:lnTo>
                    <a:pt x="2003247" y="57021"/>
                  </a:lnTo>
                </a:path>
                <a:path w="4003675" h="1321435">
                  <a:moveTo>
                    <a:pt x="3957473" y="267328"/>
                  </a:moveTo>
                  <a:lnTo>
                    <a:pt x="2002612" y="61720"/>
                  </a:lnTo>
                </a:path>
                <a:path w="4003675" h="1321435">
                  <a:moveTo>
                    <a:pt x="2007946" y="6730"/>
                  </a:moveTo>
                  <a:lnTo>
                    <a:pt x="2008581" y="634"/>
                  </a:lnTo>
                </a:path>
                <a:path w="4003675" h="1321435">
                  <a:moveTo>
                    <a:pt x="3957473" y="267455"/>
                  </a:moveTo>
                  <a:lnTo>
                    <a:pt x="3962807" y="212465"/>
                  </a:lnTo>
                  <a:lnTo>
                    <a:pt x="3963569" y="206369"/>
                  </a:lnTo>
                </a:path>
                <a:path w="4003675" h="1321435">
                  <a:moveTo>
                    <a:pt x="4002430" y="216402"/>
                  </a:moveTo>
                  <a:lnTo>
                    <a:pt x="4003065" y="210433"/>
                  </a:lnTo>
                </a:path>
                <a:path w="4003675" h="1321435">
                  <a:moveTo>
                    <a:pt x="3963569" y="206369"/>
                  </a:moveTo>
                  <a:lnTo>
                    <a:pt x="2008581" y="634"/>
                  </a:lnTo>
                </a:path>
                <a:path w="4003675" h="1321435">
                  <a:moveTo>
                    <a:pt x="3963569" y="211068"/>
                  </a:moveTo>
                  <a:lnTo>
                    <a:pt x="2007946" y="6095"/>
                  </a:lnTo>
                </a:path>
                <a:path w="4003675" h="1321435">
                  <a:moveTo>
                    <a:pt x="2001215" y="6095"/>
                  </a:moveTo>
                  <a:lnTo>
                    <a:pt x="2001850" y="0"/>
                  </a:lnTo>
                  <a:lnTo>
                    <a:pt x="4003065" y="210433"/>
                  </a:lnTo>
                </a:path>
                <a:path w="4003675" h="1321435">
                  <a:moveTo>
                    <a:pt x="4002430" y="216402"/>
                  </a:moveTo>
                  <a:lnTo>
                    <a:pt x="2001215" y="6095"/>
                  </a:lnTo>
                  <a:lnTo>
                    <a:pt x="4002430" y="216402"/>
                  </a:lnTo>
                  <a:close/>
                </a:path>
                <a:path w="4003675" h="1321435">
                  <a:moveTo>
                    <a:pt x="30098" y="1312156"/>
                  </a:moveTo>
                  <a:lnTo>
                    <a:pt x="30098" y="1311495"/>
                  </a:lnTo>
                </a:path>
                <a:path w="4003675" h="1321435">
                  <a:moveTo>
                    <a:pt x="36194" y="1312156"/>
                  </a:moveTo>
                  <a:lnTo>
                    <a:pt x="36194" y="1311495"/>
                  </a:lnTo>
                </a:path>
                <a:path w="4003675" h="1321435">
                  <a:moveTo>
                    <a:pt x="30098" y="214497"/>
                  </a:moveTo>
                  <a:lnTo>
                    <a:pt x="36194" y="214497"/>
                  </a:lnTo>
                  <a:lnTo>
                    <a:pt x="36194" y="1312156"/>
                  </a:lnTo>
                  <a:lnTo>
                    <a:pt x="36194" y="21449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0608564" y="5403912"/>
              <a:ext cx="18415" cy="1061085"/>
            </a:xfrm>
            <a:custGeom>
              <a:avLst/>
              <a:gdLst/>
              <a:ahLst/>
              <a:cxnLst/>
              <a:rect l="l" t="t" r="r" b="b"/>
              <a:pathLst>
                <a:path w="18415" h="1061085">
                  <a:moveTo>
                    <a:pt x="17638" y="54"/>
                  </a:moveTo>
                  <a:lnTo>
                    <a:pt x="-268" y="54"/>
                  </a:lnTo>
                  <a:lnTo>
                    <a:pt x="-268" y="1060579"/>
                  </a:lnTo>
                  <a:lnTo>
                    <a:pt x="17638" y="1060579"/>
                  </a:lnTo>
                  <a:lnTo>
                    <a:pt x="17638" y="54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0547337" y="5350628"/>
              <a:ext cx="3963670" cy="1113790"/>
            </a:xfrm>
            <a:custGeom>
              <a:avLst/>
              <a:gdLst/>
              <a:ahLst/>
              <a:cxnLst/>
              <a:rect l="l" t="t" r="r" b="b"/>
              <a:pathLst>
                <a:path w="3963669" h="1113789">
                  <a:moveTo>
                    <a:pt x="10032" y="0"/>
                  </a:moveTo>
                  <a:lnTo>
                    <a:pt x="10032" y="1097442"/>
                  </a:lnTo>
                </a:path>
                <a:path w="3963669" h="1113789">
                  <a:moveTo>
                    <a:pt x="71753" y="54227"/>
                  </a:moveTo>
                  <a:lnTo>
                    <a:pt x="10032" y="54227"/>
                  </a:lnTo>
                </a:path>
                <a:path w="3963669" h="1113789">
                  <a:moveTo>
                    <a:pt x="20192" y="22732"/>
                  </a:moveTo>
                  <a:lnTo>
                    <a:pt x="16128" y="22732"/>
                  </a:lnTo>
                </a:path>
                <a:path w="3963669" h="1113789">
                  <a:moveTo>
                    <a:pt x="10032" y="54227"/>
                  </a:moveTo>
                  <a:lnTo>
                    <a:pt x="10032" y="1113545"/>
                  </a:lnTo>
                </a:path>
                <a:path w="3963669" h="1113789">
                  <a:moveTo>
                    <a:pt x="15493" y="54227"/>
                  </a:moveTo>
                  <a:lnTo>
                    <a:pt x="15493" y="1113545"/>
                  </a:lnTo>
                </a:path>
                <a:path w="3963669" h="1113789">
                  <a:moveTo>
                    <a:pt x="16128" y="32892"/>
                  </a:moveTo>
                  <a:lnTo>
                    <a:pt x="20192" y="32892"/>
                  </a:lnTo>
                  <a:lnTo>
                    <a:pt x="16763" y="32892"/>
                  </a:lnTo>
                  <a:lnTo>
                    <a:pt x="16763" y="23494"/>
                  </a:lnTo>
                  <a:lnTo>
                    <a:pt x="20192" y="23494"/>
                  </a:lnTo>
                </a:path>
                <a:path w="3963669" h="1113789">
                  <a:moveTo>
                    <a:pt x="634" y="1111514"/>
                  </a:moveTo>
                  <a:lnTo>
                    <a:pt x="634" y="1113545"/>
                  </a:lnTo>
                </a:path>
                <a:path w="3963669" h="1113789">
                  <a:moveTo>
                    <a:pt x="10032" y="1111514"/>
                  </a:moveTo>
                  <a:lnTo>
                    <a:pt x="0" y="1111514"/>
                  </a:lnTo>
                  <a:lnTo>
                    <a:pt x="0" y="1113545"/>
                  </a:lnTo>
                </a:path>
                <a:path w="3963669" h="1113789">
                  <a:moveTo>
                    <a:pt x="3963315" y="1111514"/>
                  </a:moveTo>
                  <a:lnTo>
                    <a:pt x="3963315" y="1113545"/>
                  </a:lnTo>
                </a:path>
                <a:path w="3963669" h="1113789">
                  <a:moveTo>
                    <a:pt x="3961918" y="1111514"/>
                  </a:moveTo>
                  <a:lnTo>
                    <a:pt x="3961918" y="111354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4500860" y="6455472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4" h="12700">
                  <a:moveTo>
                    <a:pt x="10237" y="28"/>
                  </a:moveTo>
                  <a:lnTo>
                    <a:pt x="-366" y="28"/>
                  </a:lnTo>
                  <a:lnTo>
                    <a:pt x="-366" y="12219"/>
                  </a:lnTo>
                  <a:lnTo>
                    <a:pt x="10237" y="12219"/>
                  </a:lnTo>
                  <a:lnTo>
                    <a:pt x="10237" y="2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0547337" y="5346056"/>
              <a:ext cx="3963670" cy="1118870"/>
            </a:xfrm>
            <a:custGeom>
              <a:avLst/>
              <a:gdLst/>
              <a:ahLst/>
              <a:cxnLst/>
              <a:rect l="l" t="t" r="r" b="b"/>
              <a:pathLst>
                <a:path w="3963669" h="1118870">
                  <a:moveTo>
                    <a:pt x="57021" y="1084133"/>
                  </a:moveTo>
                  <a:lnTo>
                    <a:pt x="57021" y="1083473"/>
                  </a:lnTo>
                  <a:lnTo>
                    <a:pt x="54989" y="1083473"/>
                  </a:lnTo>
                  <a:lnTo>
                    <a:pt x="54989" y="1084844"/>
                  </a:lnTo>
                  <a:lnTo>
                    <a:pt x="55624" y="1084844"/>
                  </a:lnTo>
                  <a:lnTo>
                    <a:pt x="55624" y="1085479"/>
                  </a:lnTo>
                  <a:lnTo>
                    <a:pt x="56259" y="1085479"/>
                  </a:lnTo>
                  <a:lnTo>
                    <a:pt x="57021" y="1084844"/>
                  </a:lnTo>
                  <a:lnTo>
                    <a:pt x="57021" y="1084133"/>
                  </a:lnTo>
                  <a:close/>
                </a:path>
                <a:path w="3963669" h="1118870">
                  <a:moveTo>
                    <a:pt x="26796" y="1084133"/>
                  </a:moveTo>
                  <a:lnTo>
                    <a:pt x="26161" y="1083473"/>
                  </a:lnTo>
                  <a:lnTo>
                    <a:pt x="24764" y="1083473"/>
                  </a:lnTo>
                  <a:lnTo>
                    <a:pt x="24764" y="1084133"/>
                  </a:lnTo>
                  <a:lnTo>
                    <a:pt x="24129" y="1084133"/>
                  </a:lnTo>
                  <a:lnTo>
                    <a:pt x="24764" y="1084844"/>
                  </a:lnTo>
                  <a:lnTo>
                    <a:pt x="25526" y="1085479"/>
                  </a:lnTo>
                  <a:lnTo>
                    <a:pt x="26161" y="1085479"/>
                  </a:lnTo>
                  <a:lnTo>
                    <a:pt x="26161" y="1084844"/>
                  </a:lnTo>
                  <a:lnTo>
                    <a:pt x="26796" y="1084844"/>
                  </a:lnTo>
                  <a:lnTo>
                    <a:pt x="26796" y="1084133"/>
                  </a:lnTo>
                  <a:close/>
                </a:path>
                <a:path w="3963669" h="1118870">
                  <a:moveTo>
                    <a:pt x="57021" y="1109609"/>
                  </a:moveTo>
                  <a:lnTo>
                    <a:pt x="57021" y="1108948"/>
                  </a:lnTo>
                  <a:lnTo>
                    <a:pt x="54989" y="1108948"/>
                  </a:lnTo>
                  <a:lnTo>
                    <a:pt x="54989" y="1110294"/>
                  </a:lnTo>
                  <a:lnTo>
                    <a:pt x="55624" y="1110294"/>
                  </a:lnTo>
                  <a:lnTo>
                    <a:pt x="55624" y="1110942"/>
                  </a:lnTo>
                  <a:lnTo>
                    <a:pt x="56259" y="1110942"/>
                  </a:lnTo>
                  <a:lnTo>
                    <a:pt x="57021" y="1110294"/>
                  </a:lnTo>
                  <a:lnTo>
                    <a:pt x="57021" y="1109609"/>
                  </a:lnTo>
                  <a:close/>
                </a:path>
                <a:path w="3963669" h="1118870">
                  <a:moveTo>
                    <a:pt x="26796" y="1109609"/>
                  </a:moveTo>
                  <a:lnTo>
                    <a:pt x="26161" y="1108948"/>
                  </a:lnTo>
                  <a:lnTo>
                    <a:pt x="24764" y="1108948"/>
                  </a:lnTo>
                  <a:lnTo>
                    <a:pt x="24764" y="1109609"/>
                  </a:lnTo>
                  <a:lnTo>
                    <a:pt x="24129" y="1109609"/>
                  </a:lnTo>
                  <a:lnTo>
                    <a:pt x="24764" y="1110294"/>
                  </a:lnTo>
                  <a:lnTo>
                    <a:pt x="25526" y="1110942"/>
                  </a:lnTo>
                  <a:lnTo>
                    <a:pt x="26161" y="1110942"/>
                  </a:lnTo>
                  <a:lnTo>
                    <a:pt x="26161" y="1110294"/>
                  </a:lnTo>
                  <a:lnTo>
                    <a:pt x="26796" y="1110294"/>
                  </a:lnTo>
                  <a:lnTo>
                    <a:pt x="26796" y="1109609"/>
                  </a:lnTo>
                  <a:close/>
                </a:path>
                <a:path w="3963669" h="1118870">
                  <a:moveTo>
                    <a:pt x="57021" y="1084133"/>
                  </a:moveTo>
                  <a:lnTo>
                    <a:pt x="57021" y="1083473"/>
                  </a:lnTo>
                  <a:lnTo>
                    <a:pt x="54989" y="1083473"/>
                  </a:lnTo>
                  <a:lnTo>
                    <a:pt x="54989" y="1084844"/>
                  </a:lnTo>
                  <a:lnTo>
                    <a:pt x="55624" y="1084844"/>
                  </a:lnTo>
                  <a:lnTo>
                    <a:pt x="55624" y="1085479"/>
                  </a:lnTo>
                  <a:lnTo>
                    <a:pt x="56259" y="1085479"/>
                  </a:lnTo>
                  <a:lnTo>
                    <a:pt x="57021" y="1084844"/>
                  </a:lnTo>
                  <a:lnTo>
                    <a:pt x="57021" y="1084133"/>
                  </a:lnTo>
                  <a:close/>
                </a:path>
                <a:path w="3963669" h="1118870">
                  <a:moveTo>
                    <a:pt x="26796" y="1084133"/>
                  </a:moveTo>
                  <a:lnTo>
                    <a:pt x="26161" y="1083473"/>
                  </a:lnTo>
                  <a:lnTo>
                    <a:pt x="24764" y="1083473"/>
                  </a:lnTo>
                  <a:lnTo>
                    <a:pt x="24764" y="1084133"/>
                  </a:lnTo>
                  <a:lnTo>
                    <a:pt x="24129" y="1084133"/>
                  </a:lnTo>
                  <a:lnTo>
                    <a:pt x="24764" y="1084844"/>
                  </a:lnTo>
                  <a:lnTo>
                    <a:pt x="25526" y="1085479"/>
                  </a:lnTo>
                  <a:lnTo>
                    <a:pt x="26161" y="1085479"/>
                  </a:lnTo>
                  <a:lnTo>
                    <a:pt x="26161" y="1084844"/>
                  </a:lnTo>
                  <a:lnTo>
                    <a:pt x="26796" y="1084844"/>
                  </a:lnTo>
                  <a:lnTo>
                    <a:pt x="26796" y="1084133"/>
                  </a:lnTo>
                  <a:close/>
                </a:path>
                <a:path w="3963669" h="1118870">
                  <a:moveTo>
                    <a:pt x="57021" y="1109609"/>
                  </a:moveTo>
                  <a:lnTo>
                    <a:pt x="57021" y="1108948"/>
                  </a:lnTo>
                  <a:lnTo>
                    <a:pt x="54989" y="1108948"/>
                  </a:lnTo>
                  <a:lnTo>
                    <a:pt x="54989" y="1110294"/>
                  </a:lnTo>
                  <a:lnTo>
                    <a:pt x="55624" y="1110294"/>
                  </a:lnTo>
                  <a:lnTo>
                    <a:pt x="55624" y="1110942"/>
                  </a:lnTo>
                  <a:lnTo>
                    <a:pt x="56259" y="1110942"/>
                  </a:lnTo>
                  <a:lnTo>
                    <a:pt x="57021" y="1110294"/>
                  </a:lnTo>
                  <a:lnTo>
                    <a:pt x="57021" y="1109609"/>
                  </a:lnTo>
                  <a:close/>
                </a:path>
                <a:path w="3963669" h="1118870">
                  <a:moveTo>
                    <a:pt x="26796" y="1109609"/>
                  </a:moveTo>
                  <a:lnTo>
                    <a:pt x="26161" y="1108948"/>
                  </a:lnTo>
                  <a:lnTo>
                    <a:pt x="24764" y="1108948"/>
                  </a:lnTo>
                  <a:lnTo>
                    <a:pt x="24764" y="1109609"/>
                  </a:lnTo>
                  <a:lnTo>
                    <a:pt x="24129" y="1109609"/>
                  </a:lnTo>
                  <a:lnTo>
                    <a:pt x="24764" y="1110294"/>
                  </a:lnTo>
                  <a:lnTo>
                    <a:pt x="25526" y="1110942"/>
                  </a:lnTo>
                  <a:lnTo>
                    <a:pt x="26161" y="1110942"/>
                  </a:lnTo>
                  <a:lnTo>
                    <a:pt x="26161" y="1110294"/>
                  </a:lnTo>
                  <a:lnTo>
                    <a:pt x="26796" y="1110294"/>
                  </a:lnTo>
                  <a:lnTo>
                    <a:pt x="26796" y="1109609"/>
                  </a:lnTo>
                  <a:close/>
                </a:path>
                <a:path w="3963669" h="1118870">
                  <a:moveTo>
                    <a:pt x="28828" y="1092858"/>
                  </a:moveTo>
                  <a:lnTo>
                    <a:pt x="30225" y="1093543"/>
                  </a:lnTo>
                  <a:lnTo>
                    <a:pt x="30225" y="1095563"/>
                  </a:lnTo>
                  <a:lnTo>
                    <a:pt x="28828" y="1096871"/>
                  </a:lnTo>
                  <a:lnTo>
                    <a:pt x="26796" y="1095563"/>
                  </a:lnTo>
                  <a:lnTo>
                    <a:pt x="26796" y="1093543"/>
                  </a:lnTo>
                  <a:lnTo>
                    <a:pt x="28828" y="1092858"/>
                  </a:lnTo>
                  <a:close/>
                </a:path>
                <a:path w="3963669" h="1118870">
                  <a:moveTo>
                    <a:pt x="40892" y="1092858"/>
                  </a:moveTo>
                  <a:lnTo>
                    <a:pt x="42924" y="1093543"/>
                  </a:lnTo>
                  <a:lnTo>
                    <a:pt x="42924" y="1095563"/>
                  </a:lnTo>
                  <a:lnTo>
                    <a:pt x="40892" y="1096871"/>
                  </a:lnTo>
                  <a:lnTo>
                    <a:pt x="38861" y="1095563"/>
                  </a:lnTo>
                  <a:lnTo>
                    <a:pt x="38861" y="1093543"/>
                  </a:lnTo>
                  <a:lnTo>
                    <a:pt x="40892" y="1092858"/>
                  </a:lnTo>
                  <a:close/>
                </a:path>
                <a:path w="3963669" h="1118870">
                  <a:moveTo>
                    <a:pt x="52957" y="1092858"/>
                  </a:moveTo>
                  <a:lnTo>
                    <a:pt x="54989" y="1093543"/>
                  </a:lnTo>
                  <a:lnTo>
                    <a:pt x="54989" y="1095563"/>
                  </a:lnTo>
                  <a:lnTo>
                    <a:pt x="52957" y="1096871"/>
                  </a:lnTo>
                  <a:lnTo>
                    <a:pt x="50925" y="1095563"/>
                  </a:lnTo>
                  <a:lnTo>
                    <a:pt x="50925" y="1093543"/>
                  </a:lnTo>
                  <a:lnTo>
                    <a:pt x="52957" y="1092858"/>
                  </a:lnTo>
                  <a:close/>
                </a:path>
                <a:path w="3963669" h="1118870">
                  <a:moveTo>
                    <a:pt x="37591" y="473063"/>
                  </a:moveTo>
                  <a:lnTo>
                    <a:pt x="37591" y="473698"/>
                  </a:lnTo>
                  <a:lnTo>
                    <a:pt x="36829" y="473698"/>
                  </a:lnTo>
                  <a:lnTo>
                    <a:pt x="36829" y="474333"/>
                  </a:lnTo>
                  <a:lnTo>
                    <a:pt x="35559" y="474333"/>
                  </a:lnTo>
                  <a:lnTo>
                    <a:pt x="35559" y="473698"/>
                  </a:lnTo>
                  <a:lnTo>
                    <a:pt x="34797" y="473063"/>
                  </a:lnTo>
                  <a:lnTo>
                    <a:pt x="35559" y="473063"/>
                  </a:lnTo>
                  <a:lnTo>
                    <a:pt x="35559" y="472428"/>
                  </a:lnTo>
                  <a:lnTo>
                    <a:pt x="36829" y="472428"/>
                  </a:lnTo>
                  <a:lnTo>
                    <a:pt x="37591" y="473063"/>
                  </a:lnTo>
                  <a:close/>
                </a:path>
                <a:path w="3963669" h="1118870">
                  <a:moveTo>
                    <a:pt x="37591" y="687433"/>
                  </a:moveTo>
                  <a:lnTo>
                    <a:pt x="36829" y="688195"/>
                  </a:lnTo>
                  <a:lnTo>
                    <a:pt x="35559" y="688195"/>
                  </a:lnTo>
                  <a:lnTo>
                    <a:pt x="35559" y="687433"/>
                  </a:lnTo>
                  <a:lnTo>
                    <a:pt x="34797" y="687433"/>
                  </a:lnTo>
                  <a:lnTo>
                    <a:pt x="35559" y="686798"/>
                  </a:lnTo>
                  <a:lnTo>
                    <a:pt x="36194" y="686163"/>
                  </a:lnTo>
                  <a:lnTo>
                    <a:pt x="36829" y="686163"/>
                  </a:lnTo>
                  <a:lnTo>
                    <a:pt x="36829" y="686798"/>
                  </a:lnTo>
                  <a:lnTo>
                    <a:pt x="37591" y="686798"/>
                  </a:lnTo>
                  <a:lnTo>
                    <a:pt x="37591" y="687433"/>
                  </a:lnTo>
                  <a:close/>
                </a:path>
                <a:path w="3963669" h="1118870">
                  <a:moveTo>
                    <a:pt x="37591" y="901169"/>
                  </a:moveTo>
                  <a:lnTo>
                    <a:pt x="37591" y="901931"/>
                  </a:lnTo>
                  <a:lnTo>
                    <a:pt x="36829" y="901931"/>
                  </a:lnTo>
                  <a:lnTo>
                    <a:pt x="36829" y="902566"/>
                  </a:lnTo>
                  <a:lnTo>
                    <a:pt x="35559" y="902566"/>
                  </a:lnTo>
                  <a:lnTo>
                    <a:pt x="35559" y="901931"/>
                  </a:lnTo>
                  <a:lnTo>
                    <a:pt x="34797" y="901169"/>
                  </a:lnTo>
                  <a:lnTo>
                    <a:pt x="35559" y="901169"/>
                  </a:lnTo>
                  <a:lnTo>
                    <a:pt x="35559" y="900534"/>
                  </a:lnTo>
                  <a:lnTo>
                    <a:pt x="36829" y="900534"/>
                  </a:lnTo>
                  <a:lnTo>
                    <a:pt x="37591" y="901169"/>
                  </a:lnTo>
                  <a:close/>
                </a:path>
                <a:path w="3963669" h="1118870">
                  <a:moveTo>
                    <a:pt x="42289" y="907265"/>
                  </a:moveTo>
                  <a:lnTo>
                    <a:pt x="42289" y="908535"/>
                  </a:lnTo>
                  <a:lnTo>
                    <a:pt x="40892" y="908535"/>
                  </a:lnTo>
                  <a:lnTo>
                    <a:pt x="40257" y="907900"/>
                  </a:lnTo>
                  <a:lnTo>
                    <a:pt x="40257" y="906630"/>
                  </a:lnTo>
                  <a:lnTo>
                    <a:pt x="42289" y="906630"/>
                  </a:lnTo>
                  <a:lnTo>
                    <a:pt x="42289" y="907265"/>
                  </a:lnTo>
                  <a:close/>
                </a:path>
                <a:path w="3963669" h="1118870">
                  <a:moveTo>
                    <a:pt x="26161" y="903201"/>
                  </a:moveTo>
                  <a:lnTo>
                    <a:pt x="24891" y="902566"/>
                  </a:lnTo>
                  <a:lnTo>
                    <a:pt x="24891" y="900534"/>
                  </a:lnTo>
                  <a:lnTo>
                    <a:pt x="26161" y="899899"/>
                  </a:lnTo>
                  <a:lnTo>
                    <a:pt x="27558" y="900534"/>
                  </a:lnTo>
                  <a:lnTo>
                    <a:pt x="27558" y="902566"/>
                  </a:lnTo>
                  <a:lnTo>
                    <a:pt x="26161" y="903201"/>
                  </a:lnTo>
                  <a:close/>
                </a:path>
                <a:path w="3963669" h="1118870">
                  <a:moveTo>
                    <a:pt x="30860" y="909297"/>
                  </a:moveTo>
                  <a:lnTo>
                    <a:pt x="29463" y="908535"/>
                  </a:lnTo>
                  <a:lnTo>
                    <a:pt x="29463" y="906630"/>
                  </a:lnTo>
                  <a:lnTo>
                    <a:pt x="30860" y="905868"/>
                  </a:lnTo>
                  <a:lnTo>
                    <a:pt x="32892" y="906630"/>
                  </a:lnTo>
                  <a:lnTo>
                    <a:pt x="32892" y="908535"/>
                  </a:lnTo>
                  <a:lnTo>
                    <a:pt x="30860" y="909297"/>
                  </a:lnTo>
                  <a:close/>
                </a:path>
                <a:path w="3963669" h="1118870">
                  <a:moveTo>
                    <a:pt x="26161" y="688830"/>
                  </a:moveTo>
                  <a:lnTo>
                    <a:pt x="24891" y="688068"/>
                  </a:lnTo>
                  <a:lnTo>
                    <a:pt x="24891" y="686798"/>
                  </a:lnTo>
                  <a:lnTo>
                    <a:pt x="26161" y="685401"/>
                  </a:lnTo>
                  <a:lnTo>
                    <a:pt x="27558" y="686798"/>
                  </a:lnTo>
                  <a:lnTo>
                    <a:pt x="27558" y="688068"/>
                  </a:lnTo>
                  <a:lnTo>
                    <a:pt x="26161" y="688830"/>
                  </a:lnTo>
                  <a:close/>
                </a:path>
                <a:path w="3963669" h="1118870">
                  <a:moveTo>
                    <a:pt x="30860" y="695561"/>
                  </a:moveTo>
                  <a:lnTo>
                    <a:pt x="29463" y="694164"/>
                  </a:lnTo>
                  <a:lnTo>
                    <a:pt x="29463" y="692767"/>
                  </a:lnTo>
                  <a:lnTo>
                    <a:pt x="30860" y="691497"/>
                  </a:lnTo>
                  <a:lnTo>
                    <a:pt x="32892" y="692767"/>
                  </a:lnTo>
                  <a:lnTo>
                    <a:pt x="32892" y="694164"/>
                  </a:lnTo>
                  <a:lnTo>
                    <a:pt x="30860" y="695561"/>
                  </a:lnTo>
                  <a:close/>
                </a:path>
                <a:path w="3963669" h="1118870">
                  <a:moveTo>
                    <a:pt x="26161" y="475094"/>
                  </a:moveTo>
                  <a:lnTo>
                    <a:pt x="24891" y="474333"/>
                  </a:lnTo>
                  <a:lnTo>
                    <a:pt x="24891" y="472428"/>
                  </a:lnTo>
                  <a:lnTo>
                    <a:pt x="26161" y="471666"/>
                  </a:lnTo>
                  <a:lnTo>
                    <a:pt x="27558" y="472428"/>
                  </a:lnTo>
                  <a:lnTo>
                    <a:pt x="27558" y="474333"/>
                  </a:lnTo>
                  <a:lnTo>
                    <a:pt x="26161" y="475094"/>
                  </a:lnTo>
                  <a:close/>
                </a:path>
                <a:path w="3963669" h="1118870">
                  <a:moveTo>
                    <a:pt x="30860" y="481063"/>
                  </a:moveTo>
                  <a:lnTo>
                    <a:pt x="29463" y="480428"/>
                  </a:lnTo>
                  <a:lnTo>
                    <a:pt x="29463" y="478396"/>
                  </a:lnTo>
                  <a:lnTo>
                    <a:pt x="30860" y="477761"/>
                  </a:lnTo>
                  <a:lnTo>
                    <a:pt x="32892" y="478396"/>
                  </a:lnTo>
                  <a:lnTo>
                    <a:pt x="32892" y="480428"/>
                  </a:lnTo>
                  <a:lnTo>
                    <a:pt x="30860" y="481063"/>
                  </a:lnTo>
                  <a:close/>
                </a:path>
                <a:path w="3963669" h="1118870">
                  <a:moveTo>
                    <a:pt x="124075" y="1269"/>
                  </a:moveTo>
                  <a:lnTo>
                    <a:pt x="123313" y="0"/>
                  </a:lnTo>
                  <a:lnTo>
                    <a:pt x="121281" y="0"/>
                  </a:lnTo>
                  <a:lnTo>
                    <a:pt x="120646" y="2031"/>
                  </a:lnTo>
                  <a:lnTo>
                    <a:pt x="122043" y="3301"/>
                  </a:lnTo>
                  <a:lnTo>
                    <a:pt x="123313" y="3301"/>
                  </a:lnTo>
                  <a:lnTo>
                    <a:pt x="124075" y="1269"/>
                  </a:lnTo>
                  <a:close/>
                </a:path>
                <a:path w="3963669" h="1118870">
                  <a:moveTo>
                    <a:pt x="130679" y="5968"/>
                  </a:moveTo>
                  <a:lnTo>
                    <a:pt x="130044" y="4698"/>
                  </a:lnTo>
                  <a:lnTo>
                    <a:pt x="128012" y="4698"/>
                  </a:lnTo>
                  <a:lnTo>
                    <a:pt x="127377" y="5968"/>
                  </a:lnTo>
                  <a:lnTo>
                    <a:pt x="128647" y="7365"/>
                  </a:lnTo>
                  <a:lnTo>
                    <a:pt x="130044" y="7365"/>
                  </a:lnTo>
                  <a:lnTo>
                    <a:pt x="130679" y="5968"/>
                  </a:lnTo>
                  <a:close/>
                </a:path>
                <a:path w="3963669" h="1118870">
                  <a:moveTo>
                    <a:pt x="26161" y="261359"/>
                  </a:moveTo>
                  <a:lnTo>
                    <a:pt x="24891" y="259962"/>
                  </a:lnTo>
                  <a:lnTo>
                    <a:pt x="24891" y="258565"/>
                  </a:lnTo>
                  <a:lnTo>
                    <a:pt x="26161" y="257295"/>
                  </a:lnTo>
                  <a:lnTo>
                    <a:pt x="27558" y="258565"/>
                  </a:lnTo>
                  <a:lnTo>
                    <a:pt x="27558" y="259962"/>
                  </a:lnTo>
                  <a:lnTo>
                    <a:pt x="26161" y="261359"/>
                  </a:lnTo>
                  <a:close/>
                </a:path>
                <a:path w="3963669" h="1118870">
                  <a:moveTo>
                    <a:pt x="30860" y="267328"/>
                  </a:moveTo>
                  <a:lnTo>
                    <a:pt x="29463" y="266058"/>
                  </a:lnTo>
                  <a:lnTo>
                    <a:pt x="29463" y="264661"/>
                  </a:lnTo>
                  <a:lnTo>
                    <a:pt x="30860" y="263264"/>
                  </a:lnTo>
                  <a:lnTo>
                    <a:pt x="32892" y="264661"/>
                  </a:lnTo>
                  <a:lnTo>
                    <a:pt x="32892" y="266058"/>
                  </a:lnTo>
                  <a:lnTo>
                    <a:pt x="30860" y="267328"/>
                  </a:lnTo>
                  <a:close/>
                </a:path>
                <a:path w="3963669" h="1118870">
                  <a:moveTo>
                    <a:pt x="0" y="1118346"/>
                  </a:moveTo>
                  <a:lnTo>
                    <a:pt x="71753" y="1118346"/>
                  </a:lnTo>
                </a:path>
                <a:path w="3963669" h="1118870">
                  <a:moveTo>
                    <a:pt x="3963315" y="1118346"/>
                  </a:moveTo>
                  <a:lnTo>
                    <a:pt x="3891562" y="111834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872898" y="5792582"/>
              <a:ext cx="60960" cy="59690"/>
            </a:xfrm>
            <a:custGeom>
              <a:avLst/>
              <a:gdLst/>
              <a:ahLst/>
              <a:cxnLst/>
              <a:rect l="l" t="t" r="r" b="b"/>
              <a:pathLst>
                <a:path w="60959" h="59689">
                  <a:moveTo>
                    <a:pt x="7874" y="22733"/>
                  </a:moveTo>
                  <a:lnTo>
                    <a:pt x="4191" y="26289"/>
                  </a:lnTo>
                  <a:lnTo>
                    <a:pt x="4191" y="27559"/>
                  </a:lnTo>
                  <a:lnTo>
                    <a:pt x="7874" y="22733"/>
                  </a:lnTo>
                  <a:close/>
                </a:path>
                <a:path w="60959" h="59689">
                  <a:moveTo>
                    <a:pt x="46901" y="11569"/>
                  </a:moveTo>
                  <a:lnTo>
                    <a:pt x="43815" y="6985"/>
                  </a:lnTo>
                  <a:lnTo>
                    <a:pt x="38811" y="4826"/>
                  </a:lnTo>
                  <a:lnTo>
                    <a:pt x="46901" y="11569"/>
                  </a:lnTo>
                  <a:close/>
                </a:path>
                <a:path w="60959" h="59689">
                  <a:moveTo>
                    <a:pt x="60452" y="26035"/>
                  </a:moveTo>
                  <a:lnTo>
                    <a:pt x="56642" y="19685"/>
                  </a:lnTo>
                  <a:lnTo>
                    <a:pt x="46901" y="11569"/>
                  </a:lnTo>
                  <a:lnTo>
                    <a:pt x="56642" y="26035"/>
                  </a:lnTo>
                  <a:lnTo>
                    <a:pt x="56642" y="32385"/>
                  </a:lnTo>
                  <a:lnTo>
                    <a:pt x="44323" y="44323"/>
                  </a:lnTo>
                  <a:lnTo>
                    <a:pt x="40767" y="39370"/>
                  </a:lnTo>
                  <a:lnTo>
                    <a:pt x="40767" y="47752"/>
                  </a:lnTo>
                  <a:lnTo>
                    <a:pt x="32639" y="55626"/>
                  </a:lnTo>
                  <a:lnTo>
                    <a:pt x="27686" y="55626"/>
                  </a:lnTo>
                  <a:lnTo>
                    <a:pt x="25400" y="55372"/>
                  </a:lnTo>
                  <a:lnTo>
                    <a:pt x="18288" y="47752"/>
                  </a:lnTo>
                  <a:lnTo>
                    <a:pt x="24257" y="47752"/>
                  </a:lnTo>
                  <a:lnTo>
                    <a:pt x="24257" y="47117"/>
                  </a:lnTo>
                  <a:lnTo>
                    <a:pt x="24257" y="33401"/>
                  </a:lnTo>
                  <a:lnTo>
                    <a:pt x="28829" y="33401"/>
                  </a:lnTo>
                  <a:lnTo>
                    <a:pt x="29083" y="33655"/>
                  </a:lnTo>
                  <a:lnTo>
                    <a:pt x="29464" y="33782"/>
                  </a:lnTo>
                  <a:lnTo>
                    <a:pt x="29845" y="34036"/>
                  </a:lnTo>
                  <a:lnTo>
                    <a:pt x="38608" y="46863"/>
                  </a:lnTo>
                  <a:lnTo>
                    <a:pt x="38862" y="47371"/>
                  </a:lnTo>
                  <a:lnTo>
                    <a:pt x="39624" y="47752"/>
                  </a:lnTo>
                  <a:lnTo>
                    <a:pt x="40767" y="47752"/>
                  </a:lnTo>
                  <a:lnTo>
                    <a:pt x="40767" y="39370"/>
                  </a:lnTo>
                  <a:lnTo>
                    <a:pt x="36830" y="33655"/>
                  </a:lnTo>
                  <a:lnTo>
                    <a:pt x="36703" y="33401"/>
                  </a:lnTo>
                  <a:lnTo>
                    <a:pt x="36576" y="33147"/>
                  </a:lnTo>
                  <a:lnTo>
                    <a:pt x="35433" y="32004"/>
                  </a:lnTo>
                  <a:lnTo>
                    <a:pt x="34925" y="31750"/>
                  </a:lnTo>
                  <a:lnTo>
                    <a:pt x="37973" y="30988"/>
                  </a:lnTo>
                  <a:lnTo>
                    <a:pt x="40005" y="29845"/>
                  </a:lnTo>
                  <a:lnTo>
                    <a:pt x="40894" y="28702"/>
                  </a:lnTo>
                  <a:lnTo>
                    <a:pt x="43053" y="26289"/>
                  </a:lnTo>
                  <a:lnTo>
                    <a:pt x="43688" y="24384"/>
                  </a:lnTo>
                  <a:lnTo>
                    <a:pt x="43815" y="18288"/>
                  </a:lnTo>
                  <a:lnTo>
                    <a:pt x="42926" y="16383"/>
                  </a:lnTo>
                  <a:lnTo>
                    <a:pt x="42672" y="15748"/>
                  </a:lnTo>
                  <a:lnTo>
                    <a:pt x="38100" y="12319"/>
                  </a:lnTo>
                  <a:lnTo>
                    <a:pt x="37465" y="12192"/>
                  </a:lnTo>
                  <a:lnTo>
                    <a:pt x="37465" y="21336"/>
                  </a:lnTo>
                  <a:lnTo>
                    <a:pt x="37465" y="24384"/>
                  </a:lnTo>
                  <a:lnTo>
                    <a:pt x="36830" y="26035"/>
                  </a:lnTo>
                  <a:lnTo>
                    <a:pt x="34290" y="28194"/>
                  </a:lnTo>
                  <a:lnTo>
                    <a:pt x="32131" y="28702"/>
                  </a:lnTo>
                  <a:lnTo>
                    <a:pt x="24257" y="28702"/>
                  </a:lnTo>
                  <a:lnTo>
                    <a:pt x="24257" y="16383"/>
                  </a:lnTo>
                  <a:lnTo>
                    <a:pt x="31115" y="16383"/>
                  </a:lnTo>
                  <a:lnTo>
                    <a:pt x="32385" y="16510"/>
                  </a:lnTo>
                  <a:lnTo>
                    <a:pt x="34290" y="17018"/>
                  </a:lnTo>
                  <a:lnTo>
                    <a:pt x="37465" y="21336"/>
                  </a:lnTo>
                  <a:lnTo>
                    <a:pt x="37465" y="12192"/>
                  </a:lnTo>
                  <a:lnTo>
                    <a:pt x="34417" y="11557"/>
                  </a:lnTo>
                  <a:lnTo>
                    <a:pt x="19431" y="11557"/>
                  </a:lnTo>
                  <a:lnTo>
                    <a:pt x="27686" y="3556"/>
                  </a:lnTo>
                  <a:lnTo>
                    <a:pt x="33782" y="3556"/>
                  </a:lnTo>
                  <a:lnTo>
                    <a:pt x="37338" y="4191"/>
                  </a:lnTo>
                  <a:lnTo>
                    <a:pt x="38811" y="4826"/>
                  </a:lnTo>
                  <a:lnTo>
                    <a:pt x="37287" y="3556"/>
                  </a:lnTo>
                  <a:lnTo>
                    <a:pt x="33020" y="0"/>
                  </a:lnTo>
                  <a:lnTo>
                    <a:pt x="27432" y="0"/>
                  </a:lnTo>
                  <a:lnTo>
                    <a:pt x="24765" y="381"/>
                  </a:lnTo>
                  <a:lnTo>
                    <a:pt x="7874" y="22733"/>
                  </a:lnTo>
                  <a:lnTo>
                    <a:pt x="17780" y="13208"/>
                  </a:lnTo>
                  <a:lnTo>
                    <a:pt x="17780" y="47117"/>
                  </a:lnTo>
                  <a:lnTo>
                    <a:pt x="4064" y="32385"/>
                  </a:lnTo>
                  <a:lnTo>
                    <a:pt x="4191" y="27559"/>
                  </a:lnTo>
                  <a:lnTo>
                    <a:pt x="0" y="33147"/>
                  </a:lnTo>
                  <a:lnTo>
                    <a:pt x="27432" y="59309"/>
                  </a:lnTo>
                  <a:lnTo>
                    <a:pt x="33020" y="59309"/>
                  </a:lnTo>
                  <a:lnTo>
                    <a:pt x="52743" y="44323"/>
                  </a:lnTo>
                  <a:lnTo>
                    <a:pt x="60452" y="33147"/>
                  </a:lnTo>
                  <a:lnTo>
                    <a:pt x="60452" y="26035"/>
                  </a:lnTo>
                  <a:close/>
                </a:path>
              </a:pathLst>
            </a:custGeom>
            <a:solidFill>
              <a:srgbClr val="9D9E9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15090393" y="5062282"/>
            <a:ext cx="4544695" cy="1614170"/>
            <a:chOff x="15090393" y="5062282"/>
            <a:chExt cx="4544695" cy="1614170"/>
          </a:xfrm>
        </p:grpSpPr>
        <p:sp>
          <p:nvSpPr>
            <p:cNvPr id="47" name="object 47" descr=""/>
            <p:cNvSpPr/>
            <p:nvPr/>
          </p:nvSpPr>
          <p:spPr>
            <a:xfrm>
              <a:off x="15139033" y="5298813"/>
              <a:ext cx="4123690" cy="52069"/>
            </a:xfrm>
            <a:custGeom>
              <a:avLst/>
              <a:gdLst/>
              <a:ahLst/>
              <a:cxnLst/>
              <a:rect l="l" t="t" r="r" b="b"/>
              <a:pathLst>
                <a:path w="4123690" h="52070">
                  <a:moveTo>
                    <a:pt x="42924" y="45972"/>
                  </a:moveTo>
                  <a:lnTo>
                    <a:pt x="42924" y="51687"/>
                  </a:lnTo>
                </a:path>
                <a:path w="4123690" h="52070">
                  <a:moveTo>
                    <a:pt x="0" y="0"/>
                  </a:moveTo>
                  <a:lnTo>
                    <a:pt x="0" y="51687"/>
                  </a:lnTo>
                </a:path>
                <a:path w="4123690" h="52070">
                  <a:moveTo>
                    <a:pt x="4059452" y="51687"/>
                  </a:moveTo>
                  <a:lnTo>
                    <a:pt x="4123458" y="5168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9255739" y="5350572"/>
              <a:ext cx="12700" cy="1111250"/>
            </a:xfrm>
            <a:custGeom>
              <a:avLst/>
              <a:gdLst/>
              <a:ahLst/>
              <a:cxnLst/>
              <a:rect l="l" t="t" r="r" b="b"/>
              <a:pathLst>
                <a:path w="12700" h="1111250">
                  <a:moveTo>
                    <a:pt x="11704" y="56"/>
                  </a:moveTo>
                  <a:lnTo>
                    <a:pt x="-486" y="56"/>
                  </a:lnTo>
                  <a:lnTo>
                    <a:pt x="-486" y="1110719"/>
                  </a:lnTo>
                  <a:lnTo>
                    <a:pt x="11704" y="1110719"/>
                  </a:lnTo>
                  <a:lnTo>
                    <a:pt x="11704" y="5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9257263" y="5350572"/>
              <a:ext cx="0" cy="1111250"/>
            </a:xfrm>
            <a:custGeom>
              <a:avLst/>
              <a:gdLst/>
              <a:ahLst/>
              <a:cxnLst/>
              <a:rect l="l" t="t" r="r" b="b"/>
              <a:pathLst>
                <a:path w="0" h="1111250">
                  <a:moveTo>
                    <a:pt x="-486" y="56"/>
                  </a:moveTo>
                  <a:lnTo>
                    <a:pt x="-486" y="1110719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9191731" y="5350572"/>
              <a:ext cx="18415" cy="1111250"/>
            </a:xfrm>
            <a:custGeom>
              <a:avLst/>
              <a:gdLst/>
              <a:ahLst/>
              <a:cxnLst/>
              <a:rect l="l" t="t" r="r" b="b"/>
              <a:pathLst>
                <a:path w="18415" h="1111250">
                  <a:moveTo>
                    <a:pt x="17675" y="56"/>
                  </a:moveTo>
                  <a:lnTo>
                    <a:pt x="-485" y="56"/>
                  </a:lnTo>
                  <a:lnTo>
                    <a:pt x="-485" y="1110719"/>
                  </a:lnTo>
                  <a:lnTo>
                    <a:pt x="17675" y="1110719"/>
                  </a:lnTo>
                  <a:lnTo>
                    <a:pt x="17675" y="5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9255739" y="5292660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4" h="0">
                  <a:moveTo>
                    <a:pt x="-486" y="57"/>
                  </a:moveTo>
                  <a:lnTo>
                    <a:pt x="6498" y="57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9257263" y="5292660"/>
              <a:ext cx="12700" cy="1151890"/>
            </a:xfrm>
            <a:custGeom>
              <a:avLst/>
              <a:gdLst/>
              <a:ahLst/>
              <a:cxnLst/>
              <a:rect l="l" t="t" r="r" b="b"/>
              <a:pathLst>
                <a:path w="12700" h="1151889">
                  <a:moveTo>
                    <a:pt x="11704" y="57"/>
                  </a:moveTo>
                  <a:lnTo>
                    <a:pt x="-486" y="57"/>
                  </a:lnTo>
                  <a:lnTo>
                    <a:pt x="-486" y="1151918"/>
                  </a:lnTo>
                  <a:lnTo>
                    <a:pt x="11704" y="1151918"/>
                  </a:lnTo>
                  <a:lnTo>
                    <a:pt x="11704" y="57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9257263" y="533990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w="0" h="10795">
                  <a:moveTo>
                    <a:pt x="-486" y="56"/>
                  </a:moveTo>
                  <a:lnTo>
                    <a:pt x="-486" y="10470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9261835" y="6437184"/>
              <a:ext cx="1270" cy="13970"/>
            </a:xfrm>
            <a:custGeom>
              <a:avLst/>
              <a:gdLst/>
              <a:ahLst/>
              <a:cxnLst/>
              <a:rect l="l" t="t" r="r" b="b"/>
              <a:pathLst>
                <a:path w="1269" h="13970">
                  <a:moveTo>
                    <a:pt x="353" y="28"/>
                  </a:moveTo>
                  <a:lnTo>
                    <a:pt x="-486" y="28"/>
                  </a:lnTo>
                  <a:lnTo>
                    <a:pt x="-486" y="13744"/>
                  </a:lnTo>
                  <a:lnTo>
                    <a:pt x="353" y="13744"/>
                  </a:lnTo>
                  <a:lnTo>
                    <a:pt x="353" y="2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5096362" y="5068695"/>
              <a:ext cx="4198620" cy="1384935"/>
            </a:xfrm>
            <a:custGeom>
              <a:avLst/>
              <a:gdLst/>
              <a:ahLst/>
              <a:cxnLst/>
              <a:rect l="l" t="t" r="r" b="b"/>
              <a:pathLst>
                <a:path w="4198619" h="1384935">
                  <a:moveTo>
                    <a:pt x="4160414" y="281678"/>
                  </a:moveTo>
                  <a:lnTo>
                    <a:pt x="4160414" y="271138"/>
                  </a:lnTo>
                  <a:lnTo>
                    <a:pt x="4161049" y="271138"/>
                  </a:lnTo>
                  <a:lnTo>
                    <a:pt x="4161049" y="281678"/>
                  </a:lnTo>
                </a:path>
                <a:path w="4198619" h="1384935">
                  <a:moveTo>
                    <a:pt x="4159652" y="1375578"/>
                  </a:moveTo>
                  <a:lnTo>
                    <a:pt x="4159652" y="224784"/>
                  </a:lnTo>
                  <a:lnTo>
                    <a:pt x="4159652" y="1375578"/>
                  </a:lnTo>
                  <a:close/>
                </a:path>
                <a:path w="4198619" h="1384935">
                  <a:moveTo>
                    <a:pt x="4155461" y="249421"/>
                  </a:moveTo>
                  <a:lnTo>
                    <a:pt x="4159652" y="249421"/>
                  </a:lnTo>
                  <a:lnTo>
                    <a:pt x="4159652" y="259200"/>
                  </a:lnTo>
                  <a:lnTo>
                    <a:pt x="4155461" y="259200"/>
                  </a:lnTo>
                  <a:lnTo>
                    <a:pt x="4159652" y="259200"/>
                  </a:lnTo>
                </a:path>
                <a:path w="4198619" h="1384935">
                  <a:moveTo>
                    <a:pt x="4113299" y="276091"/>
                  </a:moveTo>
                  <a:lnTo>
                    <a:pt x="4113299" y="281678"/>
                  </a:lnTo>
                </a:path>
                <a:path w="4198619" h="1384935">
                  <a:moveTo>
                    <a:pt x="4155461" y="230372"/>
                  </a:moveTo>
                  <a:lnTo>
                    <a:pt x="4155461" y="281678"/>
                  </a:lnTo>
                </a:path>
                <a:path w="4198619" h="1384935">
                  <a:moveTo>
                    <a:pt x="4159652" y="248659"/>
                  </a:moveTo>
                  <a:lnTo>
                    <a:pt x="4155461" y="248659"/>
                  </a:lnTo>
                </a:path>
                <a:path w="4198619" h="1384935">
                  <a:moveTo>
                    <a:pt x="60450" y="491731"/>
                  </a:moveTo>
                  <a:lnTo>
                    <a:pt x="59815" y="492493"/>
                  </a:lnTo>
                  <a:lnTo>
                    <a:pt x="59815" y="493128"/>
                  </a:lnTo>
                  <a:lnTo>
                    <a:pt x="59053" y="493128"/>
                  </a:lnTo>
                  <a:lnTo>
                    <a:pt x="58291" y="492493"/>
                  </a:lnTo>
                  <a:lnTo>
                    <a:pt x="58291" y="491731"/>
                  </a:lnTo>
                  <a:lnTo>
                    <a:pt x="57656" y="491731"/>
                  </a:lnTo>
                  <a:lnTo>
                    <a:pt x="58291" y="491731"/>
                  </a:lnTo>
                  <a:lnTo>
                    <a:pt x="58291" y="491096"/>
                  </a:lnTo>
                  <a:lnTo>
                    <a:pt x="59053" y="490334"/>
                  </a:lnTo>
                  <a:lnTo>
                    <a:pt x="59815" y="490334"/>
                  </a:lnTo>
                  <a:lnTo>
                    <a:pt x="59815" y="491096"/>
                  </a:lnTo>
                  <a:lnTo>
                    <a:pt x="60450" y="491731"/>
                  </a:lnTo>
                  <a:close/>
                </a:path>
                <a:path w="4198619" h="1384935">
                  <a:moveTo>
                    <a:pt x="65403" y="498081"/>
                  </a:moveTo>
                  <a:lnTo>
                    <a:pt x="65403" y="498843"/>
                  </a:lnTo>
                  <a:lnTo>
                    <a:pt x="64641" y="499478"/>
                  </a:lnTo>
                  <a:lnTo>
                    <a:pt x="64006" y="499478"/>
                  </a:lnTo>
                  <a:lnTo>
                    <a:pt x="64006" y="498843"/>
                  </a:lnTo>
                  <a:lnTo>
                    <a:pt x="63244" y="498843"/>
                  </a:lnTo>
                  <a:lnTo>
                    <a:pt x="63244" y="497446"/>
                  </a:lnTo>
                  <a:lnTo>
                    <a:pt x="65403" y="497446"/>
                  </a:lnTo>
                  <a:lnTo>
                    <a:pt x="65403" y="498081"/>
                  </a:lnTo>
                  <a:close/>
                </a:path>
                <a:path w="4198619" h="1384935">
                  <a:moveTo>
                    <a:pt x="49909" y="306316"/>
                  </a:moveTo>
                  <a:lnTo>
                    <a:pt x="49909" y="307713"/>
                  </a:lnTo>
                  <a:lnTo>
                    <a:pt x="52068" y="307713"/>
                  </a:lnTo>
                  <a:lnTo>
                    <a:pt x="52068" y="306951"/>
                  </a:lnTo>
                  <a:lnTo>
                    <a:pt x="52703" y="306951"/>
                  </a:lnTo>
                  <a:lnTo>
                    <a:pt x="52703" y="306316"/>
                  </a:lnTo>
                  <a:lnTo>
                    <a:pt x="52068" y="305554"/>
                  </a:lnTo>
                  <a:lnTo>
                    <a:pt x="51306" y="304919"/>
                  </a:lnTo>
                  <a:lnTo>
                    <a:pt x="50671" y="304919"/>
                  </a:lnTo>
                  <a:lnTo>
                    <a:pt x="49909" y="305554"/>
                  </a:lnTo>
                  <a:lnTo>
                    <a:pt x="49909" y="306316"/>
                  </a:lnTo>
                  <a:close/>
                </a:path>
                <a:path w="4198619" h="1384935">
                  <a:moveTo>
                    <a:pt x="62609" y="306316"/>
                  </a:moveTo>
                  <a:lnTo>
                    <a:pt x="62609" y="306951"/>
                  </a:lnTo>
                  <a:lnTo>
                    <a:pt x="63244" y="307713"/>
                  </a:lnTo>
                  <a:lnTo>
                    <a:pt x="64641" y="307713"/>
                  </a:lnTo>
                  <a:lnTo>
                    <a:pt x="65403" y="306951"/>
                  </a:lnTo>
                  <a:lnTo>
                    <a:pt x="65403" y="305554"/>
                  </a:lnTo>
                  <a:lnTo>
                    <a:pt x="64641" y="305554"/>
                  </a:lnTo>
                  <a:lnTo>
                    <a:pt x="64641" y="304919"/>
                  </a:lnTo>
                  <a:lnTo>
                    <a:pt x="63244" y="304919"/>
                  </a:lnTo>
                  <a:lnTo>
                    <a:pt x="63244" y="305554"/>
                  </a:lnTo>
                  <a:lnTo>
                    <a:pt x="62609" y="305554"/>
                  </a:lnTo>
                  <a:lnTo>
                    <a:pt x="62609" y="306316"/>
                  </a:lnTo>
                  <a:close/>
                </a:path>
                <a:path w="4198619" h="1384935">
                  <a:moveTo>
                    <a:pt x="75182" y="306316"/>
                  </a:moveTo>
                  <a:lnTo>
                    <a:pt x="75182" y="306951"/>
                  </a:lnTo>
                  <a:lnTo>
                    <a:pt x="75944" y="306951"/>
                  </a:lnTo>
                  <a:lnTo>
                    <a:pt x="75944" y="307713"/>
                  </a:lnTo>
                  <a:lnTo>
                    <a:pt x="77341" y="307713"/>
                  </a:lnTo>
                  <a:lnTo>
                    <a:pt x="77976" y="306951"/>
                  </a:lnTo>
                  <a:lnTo>
                    <a:pt x="77976" y="305554"/>
                  </a:lnTo>
                  <a:lnTo>
                    <a:pt x="77341" y="305554"/>
                  </a:lnTo>
                  <a:lnTo>
                    <a:pt x="77341" y="304919"/>
                  </a:lnTo>
                  <a:lnTo>
                    <a:pt x="76579" y="304919"/>
                  </a:lnTo>
                  <a:lnTo>
                    <a:pt x="75944" y="305554"/>
                  </a:lnTo>
                  <a:lnTo>
                    <a:pt x="75182" y="306316"/>
                  </a:lnTo>
                  <a:close/>
                </a:path>
                <a:path w="4198619" h="1384935">
                  <a:moveTo>
                    <a:pt x="47750" y="315460"/>
                  </a:moveTo>
                  <a:lnTo>
                    <a:pt x="49909" y="316095"/>
                  </a:lnTo>
                  <a:lnTo>
                    <a:pt x="49909" y="318253"/>
                  </a:lnTo>
                  <a:lnTo>
                    <a:pt x="47750" y="319015"/>
                  </a:lnTo>
                  <a:lnTo>
                    <a:pt x="46480" y="318253"/>
                  </a:lnTo>
                  <a:lnTo>
                    <a:pt x="46480" y="316095"/>
                  </a:lnTo>
                  <a:lnTo>
                    <a:pt x="47750" y="315460"/>
                  </a:lnTo>
                  <a:close/>
                </a:path>
                <a:path w="4198619" h="1384935">
                  <a:moveTo>
                    <a:pt x="80134" y="315460"/>
                  </a:moveTo>
                  <a:lnTo>
                    <a:pt x="81531" y="316095"/>
                  </a:lnTo>
                  <a:lnTo>
                    <a:pt x="81531" y="318253"/>
                  </a:lnTo>
                  <a:lnTo>
                    <a:pt x="80134" y="319015"/>
                  </a:lnTo>
                  <a:lnTo>
                    <a:pt x="78738" y="318253"/>
                  </a:lnTo>
                  <a:lnTo>
                    <a:pt x="78738" y="316095"/>
                  </a:lnTo>
                  <a:lnTo>
                    <a:pt x="80134" y="315460"/>
                  </a:lnTo>
                  <a:close/>
                </a:path>
                <a:path w="4198619" h="1384935">
                  <a:moveTo>
                    <a:pt x="47750" y="288790"/>
                  </a:moveTo>
                  <a:lnTo>
                    <a:pt x="49909" y="289425"/>
                  </a:lnTo>
                  <a:lnTo>
                    <a:pt x="49909" y="291584"/>
                  </a:lnTo>
                  <a:lnTo>
                    <a:pt x="47750" y="292219"/>
                  </a:lnTo>
                  <a:lnTo>
                    <a:pt x="46480" y="291584"/>
                  </a:lnTo>
                  <a:lnTo>
                    <a:pt x="46480" y="289425"/>
                  </a:lnTo>
                  <a:lnTo>
                    <a:pt x="47750" y="288790"/>
                  </a:lnTo>
                  <a:close/>
                </a:path>
                <a:path w="4198619" h="1384935">
                  <a:moveTo>
                    <a:pt x="80134" y="288790"/>
                  </a:moveTo>
                  <a:lnTo>
                    <a:pt x="81531" y="289425"/>
                  </a:lnTo>
                  <a:lnTo>
                    <a:pt x="81531" y="291584"/>
                  </a:lnTo>
                  <a:lnTo>
                    <a:pt x="80134" y="292219"/>
                  </a:lnTo>
                  <a:lnTo>
                    <a:pt x="78738" y="291584"/>
                  </a:lnTo>
                  <a:lnTo>
                    <a:pt x="78738" y="289425"/>
                  </a:lnTo>
                  <a:lnTo>
                    <a:pt x="80134" y="288790"/>
                  </a:lnTo>
                  <a:close/>
                </a:path>
                <a:path w="4198619" h="1384935">
                  <a:moveTo>
                    <a:pt x="517257" y="182621"/>
                  </a:moveTo>
                  <a:lnTo>
                    <a:pt x="516622" y="181224"/>
                  </a:lnTo>
                  <a:lnTo>
                    <a:pt x="514463" y="181986"/>
                  </a:lnTo>
                  <a:lnTo>
                    <a:pt x="513829" y="183383"/>
                  </a:lnTo>
                  <a:lnTo>
                    <a:pt x="514463" y="184780"/>
                  </a:lnTo>
                  <a:lnTo>
                    <a:pt x="516622" y="184780"/>
                  </a:lnTo>
                  <a:lnTo>
                    <a:pt x="517257" y="182621"/>
                  </a:lnTo>
                  <a:close/>
                </a:path>
                <a:path w="4198619" h="1384935">
                  <a:moveTo>
                    <a:pt x="524369" y="187574"/>
                  </a:moveTo>
                  <a:lnTo>
                    <a:pt x="523607" y="186177"/>
                  </a:lnTo>
                  <a:lnTo>
                    <a:pt x="521575" y="186177"/>
                  </a:lnTo>
                  <a:lnTo>
                    <a:pt x="520813" y="188336"/>
                  </a:lnTo>
                  <a:lnTo>
                    <a:pt x="521575" y="189733"/>
                  </a:lnTo>
                  <a:lnTo>
                    <a:pt x="523607" y="188971"/>
                  </a:lnTo>
                  <a:lnTo>
                    <a:pt x="524369" y="187574"/>
                  </a:lnTo>
                  <a:close/>
                </a:path>
                <a:path w="4198619" h="1384935">
                  <a:moveTo>
                    <a:pt x="1249775" y="106042"/>
                  </a:moveTo>
                  <a:lnTo>
                    <a:pt x="1248378" y="104645"/>
                  </a:lnTo>
                  <a:lnTo>
                    <a:pt x="1246981" y="104645"/>
                  </a:lnTo>
                  <a:lnTo>
                    <a:pt x="1246219" y="106804"/>
                  </a:lnTo>
                  <a:lnTo>
                    <a:pt x="1246981" y="108201"/>
                  </a:lnTo>
                  <a:lnTo>
                    <a:pt x="1249013" y="107439"/>
                  </a:lnTo>
                  <a:lnTo>
                    <a:pt x="1249775" y="106042"/>
                  </a:lnTo>
                  <a:close/>
                </a:path>
                <a:path w="4198619" h="1384935">
                  <a:moveTo>
                    <a:pt x="1256760" y="110995"/>
                  </a:moveTo>
                  <a:lnTo>
                    <a:pt x="1255363" y="108836"/>
                  </a:lnTo>
                  <a:lnTo>
                    <a:pt x="1253966" y="109598"/>
                  </a:lnTo>
                  <a:lnTo>
                    <a:pt x="1252569" y="110995"/>
                  </a:lnTo>
                  <a:lnTo>
                    <a:pt x="1253966" y="112392"/>
                  </a:lnTo>
                  <a:lnTo>
                    <a:pt x="1255998" y="112392"/>
                  </a:lnTo>
                  <a:lnTo>
                    <a:pt x="1256760" y="110995"/>
                  </a:lnTo>
                  <a:close/>
                </a:path>
                <a:path w="4198619" h="1384935">
                  <a:moveTo>
                    <a:pt x="883516" y="144776"/>
                  </a:moveTo>
                  <a:lnTo>
                    <a:pt x="882119" y="143379"/>
                  </a:lnTo>
                  <a:lnTo>
                    <a:pt x="880722" y="143379"/>
                  </a:lnTo>
                  <a:lnTo>
                    <a:pt x="879960" y="144776"/>
                  </a:lnTo>
                  <a:lnTo>
                    <a:pt x="880722" y="146173"/>
                  </a:lnTo>
                  <a:lnTo>
                    <a:pt x="882881" y="146173"/>
                  </a:lnTo>
                  <a:lnTo>
                    <a:pt x="883516" y="144776"/>
                  </a:lnTo>
                  <a:close/>
                </a:path>
                <a:path w="4198619" h="1384935">
                  <a:moveTo>
                    <a:pt x="890501" y="148967"/>
                  </a:moveTo>
                  <a:lnTo>
                    <a:pt x="889104" y="147570"/>
                  </a:lnTo>
                  <a:lnTo>
                    <a:pt x="887707" y="147570"/>
                  </a:lnTo>
                  <a:lnTo>
                    <a:pt x="887072" y="149602"/>
                  </a:lnTo>
                  <a:lnTo>
                    <a:pt x="887707" y="150999"/>
                  </a:lnTo>
                  <a:lnTo>
                    <a:pt x="889866" y="150999"/>
                  </a:lnTo>
                  <a:lnTo>
                    <a:pt x="890501" y="148967"/>
                  </a:lnTo>
                  <a:close/>
                </a:path>
                <a:path w="4198619" h="1384935">
                  <a:moveTo>
                    <a:pt x="3318299" y="144776"/>
                  </a:moveTo>
                  <a:lnTo>
                    <a:pt x="3317664" y="143379"/>
                  </a:lnTo>
                  <a:lnTo>
                    <a:pt x="3315505" y="143379"/>
                  </a:lnTo>
                  <a:lnTo>
                    <a:pt x="3314870" y="144776"/>
                  </a:lnTo>
                  <a:lnTo>
                    <a:pt x="3315505" y="146173"/>
                  </a:lnTo>
                  <a:lnTo>
                    <a:pt x="3316902" y="146173"/>
                  </a:lnTo>
                  <a:lnTo>
                    <a:pt x="3318299" y="144776"/>
                  </a:lnTo>
                  <a:close/>
                </a:path>
                <a:path w="4198619" h="1384935">
                  <a:moveTo>
                    <a:pt x="3311314" y="149602"/>
                  </a:moveTo>
                  <a:lnTo>
                    <a:pt x="3310552" y="147570"/>
                  </a:lnTo>
                  <a:lnTo>
                    <a:pt x="3308520" y="147570"/>
                  </a:lnTo>
                  <a:lnTo>
                    <a:pt x="3307758" y="148967"/>
                  </a:lnTo>
                  <a:lnTo>
                    <a:pt x="3308520" y="150999"/>
                  </a:lnTo>
                  <a:lnTo>
                    <a:pt x="3309917" y="150999"/>
                  </a:lnTo>
                  <a:lnTo>
                    <a:pt x="3311314" y="149602"/>
                  </a:lnTo>
                  <a:close/>
                </a:path>
                <a:path w="4198619" h="1384935">
                  <a:moveTo>
                    <a:pt x="2952167" y="106804"/>
                  </a:moveTo>
                  <a:lnTo>
                    <a:pt x="2951405" y="104645"/>
                  </a:lnTo>
                  <a:lnTo>
                    <a:pt x="2949373" y="104645"/>
                  </a:lnTo>
                  <a:lnTo>
                    <a:pt x="2948611" y="106042"/>
                  </a:lnTo>
                  <a:lnTo>
                    <a:pt x="2949373" y="107439"/>
                  </a:lnTo>
                  <a:lnTo>
                    <a:pt x="2951405" y="108201"/>
                  </a:lnTo>
                  <a:lnTo>
                    <a:pt x="2952167" y="106804"/>
                  </a:lnTo>
                  <a:close/>
                </a:path>
                <a:path w="4198619" h="1384935">
                  <a:moveTo>
                    <a:pt x="2945055" y="110995"/>
                  </a:moveTo>
                  <a:lnTo>
                    <a:pt x="2944420" y="109598"/>
                  </a:lnTo>
                  <a:lnTo>
                    <a:pt x="2943023" y="108836"/>
                  </a:lnTo>
                  <a:lnTo>
                    <a:pt x="2941626" y="110995"/>
                  </a:lnTo>
                  <a:lnTo>
                    <a:pt x="2942261" y="112392"/>
                  </a:lnTo>
                  <a:lnTo>
                    <a:pt x="2944420" y="112392"/>
                  </a:lnTo>
                  <a:lnTo>
                    <a:pt x="2945055" y="110995"/>
                  </a:lnTo>
                  <a:close/>
                </a:path>
                <a:path w="4198619" h="1384935">
                  <a:moveTo>
                    <a:pt x="4144159" y="1173196"/>
                  </a:moveTo>
                  <a:lnTo>
                    <a:pt x="4142889" y="1172561"/>
                  </a:lnTo>
                  <a:lnTo>
                    <a:pt x="4142889" y="1170402"/>
                  </a:lnTo>
                  <a:lnTo>
                    <a:pt x="4144159" y="1169767"/>
                  </a:lnTo>
                  <a:lnTo>
                    <a:pt x="4145683" y="1170402"/>
                  </a:lnTo>
                  <a:lnTo>
                    <a:pt x="4145683" y="1172561"/>
                  </a:lnTo>
                  <a:lnTo>
                    <a:pt x="4144159" y="1173196"/>
                  </a:lnTo>
                  <a:close/>
                </a:path>
                <a:path w="4198619" h="1384935">
                  <a:moveTo>
                    <a:pt x="4149874" y="1166973"/>
                  </a:moveTo>
                  <a:lnTo>
                    <a:pt x="4147715" y="1166211"/>
                  </a:lnTo>
                  <a:lnTo>
                    <a:pt x="4147715" y="1164052"/>
                  </a:lnTo>
                  <a:lnTo>
                    <a:pt x="4149874" y="1163417"/>
                  </a:lnTo>
                  <a:lnTo>
                    <a:pt x="4151271" y="1164052"/>
                  </a:lnTo>
                  <a:lnTo>
                    <a:pt x="4151271" y="1166211"/>
                  </a:lnTo>
                  <a:lnTo>
                    <a:pt x="4149874" y="1166973"/>
                  </a:lnTo>
                  <a:close/>
                </a:path>
                <a:path w="4198619" h="1384935">
                  <a:moveTo>
                    <a:pt x="4135015" y="1171164"/>
                  </a:moveTo>
                  <a:lnTo>
                    <a:pt x="4135015" y="1171799"/>
                  </a:lnTo>
                  <a:lnTo>
                    <a:pt x="4134380" y="1171799"/>
                  </a:lnTo>
                  <a:lnTo>
                    <a:pt x="4134380" y="1172561"/>
                  </a:lnTo>
                  <a:lnTo>
                    <a:pt x="4132983" y="1172561"/>
                  </a:lnTo>
                  <a:lnTo>
                    <a:pt x="4132983" y="1171799"/>
                  </a:lnTo>
                  <a:lnTo>
                    <a:pt x="4132221" y="1171164"/>
                  </a:lnTo>
                  <a:lnTo>
                    <a:pt x="4132983" y="1171164"/>
                  </a:lnTo>
                  <a:lnTo>
                    <a:pt x="4132983" y="1170402"/>
                  </a:lnTo>
                  <a:lnTo>
                    <a:pt x="4134380" y="1170402"/>
                  </a:lnTo>
                  <a:lnTo>
                    <a:pt x="4135015" y="1171164"/>
                  </a:lnTo>
                  <a:close/>
                </a:path>
                <a:path w="4198619" h="1384935">
                  <a:moveTo>
                    <a:pt x="4139968" y="1164814"/>
                  </a:moveTo>
                  <a:lnTo>
                    <a:pt x="4139968" y="1166211"/>
                  </a:lnTo>
                  <a:lnTo>
                    <a:pt x="4138571" y="1166211"/>
                  </a:lnTo>
                  <a:lnTo>
                    <a:pt x="4137936" y="1165449"/>
                  </a:lnTo>
                  <a:lnTo>
                    <a:pt x="4137936" y="1164052"/>
                  </a:lnTo>
                  <a:lnTo>
                    <a:pt x="4139968" y="1164052"/>
                  </a:lnTo>
                  <a:lnTo>
                    <a:pt x="4139968" y="1164814"/>
                  </a:lnTo>
                  <a:close/>
                </a:path>
                <a:path w="4198619" h="1384935">
                  <a:moveTo>
                    <a:pt x="4147080" y="1369977"/>
                  </a:moveTo>
                  <a:lnTo>
                    <a:pt x="4144921" y="1368542"/>
                  </a:lnTo>
                  <a:lnTo>
                    <a:pt x="4144921" y="1366447"/>
                  </a:lnTo>
                  <a:lnTo>
                    <a:pt x="4147080" y="1365748"/>
                  </a:lnTo>
                  <a:lnTo>
                    <a:pt x="4149112" y="1366447"/>
                  </a:lnTo>
                  <a:lnTo>
                    <a:pt x="4149112" y="1368542"/>
                  </a:lnTo>
                  <a:lnTo>
                    <a:pt x="4147080" y="1369977"/>
                  </a:lnTo>
                  <a:close/>
                </a:path>
                <a:path w="4198619" h="1384935">
                  <a:moveTo>
                    <a:pt x="4134380" y="1369977"/>
                  </a:moveTo>
                  <a:lnTo>
                    <a:pt x="4132221" y="1368542"/>
                  </a:lnTo>
                  <a:lnTo>
                    <a:pt x="4132221" y="1366447"/>
                  </a:lnTo>
                  <a:lnTo>
                    <a:pt x="4134380" y="1365748"/>
                  </a:lnTo>
                  <a:lnTo>
                    <a:pt x="4135777" y="1366447"/>
                  </a:lnTo>
                  <a:lnTo>
                    <a:pt x="4135777" y="1368542"/>
                  </a:lnTo>
                  <a:lnTo>
                    <a:pt x="4134380" y="1369977"/>
                  </a:lnTo>
                  <a:close/>
                </a:path>
                <a:path w="4198619" h="1384935">
                  <a:moveTo>
                    <a:pt x="4121045" y="1369977"/>
                  </a:moveTo>
                  <a:lnTo>
                    <a:pt x="4119648" y="1368542"/>
                  </a:lnTo>
                  <a:lnTo>
                    <a:pt x="4119648" y="1366447"/>
                  </a:lnTo>
                  <a:lnTo>
                    <a:pt x="4121045" y="1365748"/>
                  </a:lnTo>
                  <a:lnTo>
                    <a:pt x="4123077" y="1366447"/>
                  </a:lnTo>
                  <a:lnTo>
                    <a:pt x="4123077" y="1368542"/>
                  </a:lnTo>
                  <a:lnTo>
                    <a:pt x="4121045" y="1369977"/>
                  </a:lnTo>
                  <a:close/>
                </a:path>
                <a:path w="4198619" h="1384935">
                  <a:moveTo>
                    <a:pt x="4116854" y="1356592"/>
                  </a:moveTo>
                  <a:lnTo>
                    <a:pt x="4116854" y="1357341"/>
                  </a:lnTo>
                  <a:lnTo>
                    <a:pt x="4117489" y="1357341"/>
                  </a:lnTo>
                  <a:lnTo>
                    <a:pt x="4117489" y="1358014"/>
                  </a:lnTo>
                  <a:lnTo>
                    <a:pt x="4118251" y="1358014"/>
                  </a:lnTo>
                  <a:lnTo>
                    <a:pt x="4118886" y="1357341"/>
                  </a:lnTo>
                  <a:lnTo>
                    <a:pt x="4119648" y="1356592"/>
                  </a:lnTo>
                  <a:lnTo>
                    <a:pt x="4118886" y="1356592"/>
                  </a:lnTo>
                  <a:lnTo>
                    <a:pt x="4118886" y="1355906"/>
                  </a:lnTo>
                  <a:lnTo>
                    <a:pt x="4117489" y="1355906"/>
                  </a:lnTo>
                  <a:lnTo>
                    <a:pt x="4116854" y="1356592"/>
                  </a:lnTo>
                  <a:close/>
                </a:path>
                <a:path w="4198619" h="1384935">
                  <a:moveTo>
                    <a:pt x="4149112" y="1356592"/>
                  </a:moveTo>
                  <a:lnTo>
                    <a:pt x="4149112" y="1357341"/>
                  </a:lnTo>
                  <a:lnTo>
                    <a:pt x="4149874" y="1357341"/>
                  </a:lnTo>
                  <a:lnTo>
                    <a:pt x="4149874" y="1358014"/>
                  </a:lnTo>
                  <a:lnTo>
                    <a:pt x="4150509" y="1358014"/>
                  </a:lnTo>
                  <a:lnTo>
                    <a:pt x="4151271" y="1357341"/>
                  </a:lnTo>
                  <a:lnTo>
                    <a:pt x="4151271" y="1355906"/>
                  </a:lnTo>
                  <a:lnTo>
                    <a:pt x="4149112" y="1355906"/>
                  </a:lnTo>
                  <a:lnTo>
                    <a:pt x="4149112" y="1356592"/>
                  </a:lnTo>
                  <a:close/>
                </a:path>
                <a:path w="4198619" h="1384935">
                  <a:moveTo>
                    <a:pt x="4116854" y="1383299"/>
                  </a:moveTo>
                  <a:lnTo>
                    <a:pt x="4116854" y="1384023"/>
                  </a:lnTo>
                  <a:lnTo>
                    <a:pt x="4117489" y="1384023"/>
                  </a:lnTo>
                  <a:lnTo>
                    <a:pt x="4117489" y="1384709"/>
                  </a:lnTo>
                  <a:lnTo>
                    <a:pt x="4118251" y="1384709"/>
                  </a:lnTo>
                  <a:lnTo>
                    <a:pt x="4118886" y="1384023"/>
                  </a:lnTo>
                  <a:lnTo>
                    <a:pt x="4119648" y="1383299"/>
                  </a:lnTo>
                  <a:lnTo>
                    <a:pt x="4118886" y="1383299"/>
                  </a:lnTo>
                  <a:lnTo>
                    <a:pt x="4118886" y="1382614"/>
                  </a:lnTo>
                  <a:lnTo>
                    <a:pt x="4117489" y="1382614"/>
                  </a:lnTo>
                  <a:lnTo>
                    <a:pt x="4116854" y="1383299"/>
                  </a:lnTo>
                  <a:close/>
                </a:path>
                <a:path w="4198619" h="1384935">
                  <a:moveTo>
                    <a:pt x="4149112" y="1383299"/>
                  </a:moveTo>
                  <a:lnTo>
                    <a:pt x="4149112" y="1384023"/>
                  </a:lnTo>
                  <a:lnTo>
                    <a:pt x="4149874" y="1384023"/>
                  </a:lnTo>
                  <a:lnTo>
                    <a:pt x="4149874" y="1384709"/>
                  </a:lnTo>
                  <a:lnTo>
                    <a:pt x="4150509" y="1384709"/>
                  </a:lnTo>
                  <a:lnTo>
                    <a:pt x="4151271" y="1384023"/>
                  </a:lnTo>
                  <a:lnTo>
                    <a:pt x="4151271" y="1382614"/>
                  </a:lnTo>
                  <a:lnTo>
                    <a:pt x="4149112" y="1382614"/>
                  </a:lnTo>
                  <a:lnTo>
                    <a:pt x="4149112" y="1383299"/>
                  </a:lnTo>
                  <a:close/>
                </a:path>
                <a:path w="4198619" h="1384935">
                  <a:moveTo>
                    <a:pt x="4116854" y="1356592"/>
                  </a:moveTo>
                  <a:lnTo>
                    <a:pt x="4116854" y="1357341"/>
                  </a:lnTo>
                  <a:lnTo>
                    <a:pt x="4117489" y="1357341"/>
                  </a:lnTo>
                  <a:lnTo>
                    <a:pt x="4117489" y="1358014"/>
                  </a:lnTo>
                  <a:lnTo>
                    <a:pt x="4118251" y="1358014"/>
                  </a:lnTo>
                  <a:lnTo>
                    <a:pt x="4118886" y="1357341"/>
                  </a:lnTo>
                  <a:lnTo>
                    <a:pt x="4119648" y="1356592"/>
                  </a:lnTo>
                  <a:lnTo>
                    <a:pt x="4118886" y="1356592"/>
                  </a:lnTo>
                  <a:lnTo>
                    <a:pt x="4118886" y="1355906"/>
                  </a:lnTo>
                  <a:lnTo>
                    <a:pt x="4117489" y="1355906"/>
                  </a:lnTo>
                  <a:lnTo>
                    <a:pt x="4116854" y="1356592"/>
                  </a:lnTo>
                  <a:close/>
                </a:path>
                <a:path w="4198619" h="1384935">
                  <a:moveTo>
                    <a:pt x="4149112" y="1356592"/>
                  </a:moveTo>
                  <a:lnTo>
                    <a:pt x="4149112" y="1357341"/>
                  </a:lnTo>
                  <a:lnTo>
                    <a:pt x="4149874" y="1357341"/>
                  </a:lnTo>
                  <a:lnTo>
                    <a:pt x="4149874" y="1358014"/>
                  </a:lnTo>
                  <a:lnTo>
                    <a:pt x="4150509" y="1358014"/>
                  </a:lnTo>
                  <a:lnTo>
                    <a:pt x="4151271" y="1357341"/>
                  </a:lnTo>
                  <a:lnTo>
                    <a:pt x="4151271" y="1355906"/>
                  </a:lnTo>
                  <a:lnTo>
                    <a:pt x="4149112" y="1355906"/>
                  </a:lnTo>
                  <a:lnTo>
                    <a:pt x="4149112" y="1356592"/>
                  </a:lnTo>
                  <a:close/>
                </a:path>
                <a:path w="4198619" h="1384935">
                  <a:moveTo>
                    <a:pt x="4116854" y="1383299"/>
                  </a:moveTo>
                  <a:lnTo>
                    <a:pt x="4116854" y="1384023"/>
                  </a:lnTo>
                  <a:lnTo>
                    <a:pt x="4117489" y="1384023"/>
                  </a:lnTo>
                  <a:lnTo>
                    <a:pt x="4117489" y="1384709"/>
                  </a:lnTo>
                  <a:lnTo>
                    <a:pt x="4118251" y="1384709"/>
                  </a:lnTo>
                  <a:lnTo>
                    <a:pt x="4118886" y="1384023"/>
                  </a:lnTo>
                  <a:lnTo>
                    <a:pt x="4119648" y="1383299"/>
                  </a:lnTo>
                  <a:lnTo>
                    <a:pt x="4118886" y="1383299"/>
                  </a:lnTo>
                  <a:lnTo>
                    <a:pt x="4118886" y="1382614"/>
                  </a:lnTo>
                  <a:lnTo>
                    <a:pt x="4117489" y="1382614"/>
                  </a:lnTo>
                  <a:lnTo>
                    <a:pt x="4116854" y="1383299"/>
                  </a:lnTo>
                  <a:close/>
                </a:path>
                <a:path w="4198619" h="1384935">
                  <a:moveTo>
                    <a:pt x="4149112" y="1383299"/>
                  </a:moveTo>
                  <a:lnTo>
                    <a:pt x="4149112" y="1384023"/>
                  </a:lnTo>
                  <a:lnTo>
                    <a:pt x="4149874" y="1384023"/>
                  </a:lnTo>
                  <a:lnTo>
                    <a:pt x="4149874" y="1384709"/>
                  </a:lnTo>
                  <a:lnTo>
                    <a:pt x="4150509" y="1384709"/>
                  </a:lnTo>
                  <a:lnTo>
                    <a:pt x="4151271" y="1384023"/>
                  </a:lnTo>
                  <a:lnTo>
                    <a:pt x="4151271" y="1382614"/>
                  </a:lnTo>
                  <a:lnTo>
                    <a:pt x="4149112" y="1382614"/>
                  </a:lnTo>
                  <a:lnTo>
                    <a:pt x="4149112" y="1383299"/>
                  </a:lnTo>
                  <a:close/>
                </a:path>
                <a:path w="4198619" h="1384935">
                  <a:moveTo>
                    <a:pt x="4144159" y="724262"/>
                  </a:moveTo>
                  <a:lnTo>
                    <a:pt x="4142889" y="723627"/>
                  </a:lnTo>
                  <a:lnTo>
                    <a:pt x="4142889" y="721468"/>
                  </a:lnTo>
                  <a:lnTo>
                    <a:pt x="4144159" y="720833"/>
                  </a:lnTo>
                  <a:lnTo>
                    <a:pt x="4145683" y="721468"/>
                  </a:lnTo>
                  <a:lnTo>
                    <a:pt x="4145683" y="723627"/>
                  </a:lnTo>
                  <a:lnTo>
                    <a:pt x="4144159" y="724262"/>
                  </a:lnTo>
                  <a:close/>
                </a:path>
                <a:path w="4198619" h="1384935">
                  <a:moveTo>
                    <a:pt x="4149874" y="718039"/>
                  </a:moveTo>
                  <a:lnTo>
                    <a:pt x="4147715" y="717277"/>
                  </a:lnTo>
                  <a:lnTo>
                    <a:pt x="4147715" y="715245"/>
                  </a:lnTo>
                  <a:lnTo>
                    <a:pt x="4149874" y="714483"/>
                  </a:lnTo>
                  <a:lnTo>
                    <a:pt x="4151271" y="715245"/>
                  </a:lnTo>
                  <a:lnTo>
                    <a:pt x="4151271" y="717277"/>
                  </a:lnTo>
                  <a:lnTo>
                    <a:pt x="4149874" y="718039"/>
                  </a:lnTo>
                  <a:close/>
                </a:path>
                <a:path w="4198619" h="1384935">
                  <a:moveTo>
                    <a:pt x="4135015" y="947015"/>
                  </a:moveTo>
                  <a:lnTo>
                    <a:pt x="4134380" y="947015"/>
                  </a:lnTo>
                  <a:lnTo>
                    <a:pt x="4134380" y="947777"/>
                  </a:lnTo>
                  <a:lnTo>
                    <a:pt x="4133618" y="948412"/>
                  </a:lnTo>
                  <a:lnTo>
                    <a:pt x="4132983" y="948412"/>
                  </a:lnTo>
                  <a:lnTo>
                    <a:pt x="4132983" y="947777"/>
                  </a:lnTo>
                  <a:lnTo>
                    <a:pt x="4132221" y="947015"/>
                  </a:lnTo>
                  <a:lnTo>
                    <a:pt x="4132221" y="946380"/>
                  </a:lnTo>
                  <a:lnTo>
                    <a:pt x="4132983" y="946380"/>
                  </a:lnTo>
                  <a:lnTo>
                    <a:pt x="4132983" y="945618"/>
                  </a:lnTo>
                  <a:lnTo>
                    <a:pt x="4133618" y="945618"/>
                  </a:lnTo>
                  <a:lnTo>
                    <a:pt x="4134380" y="946380"/>
                  </a:lnTo>
                  <a:lnTo>
                    <a:pt x="4135015" y="947015"/>
                  </a:lnTo>
                  <a:close/>
                </a:path>
                <a:path w="4198619" h="1384935">
                  <a:moveTo>
                    <a:pt x="4139968" y="940665"/>
                  </a:moveTo>
                  <a:lnTo>
                    <a:pt x="4139968" y="941427"/>
                  </a:lnTo>
                  <a:lnTo>
                    <a:pt x="4137936" y="941427"/>
                  </a:lnTo>
                  <a:lnTo>
                    <a:pt x="4137936" y="940030"/>
                  </a:lnTo>
                  <a:lnTo>
                    <a:pt x="4138571" y="940030"/>
                  </a:lnTo>
                  <a:lnTo>
                    <a:pt x="4138571" y="939268"/>
                  </a:lnTo>
                  <a:lnTo>
                    <a:pt x="4139333" y="939268"/>
                  </a:lnTo>
                  <a:lnTo>
                    <a:pt x="4139333" y="940030"/>
                  </a:lnTo>
                  <a:lnTo>
                    <a:pt x="4139968" y="940030"/>
                  </a:lnTo>
                  <a:lnTo>
                    <a:pt x="4139968" y="940665"/>
                  </a:lnTo>
                  <a:close/>
                </a:path>
                <a:path w="4198619" h="1384935">
                  <a:moveTo>
                    <a:pt x="4135015" y="722865"/>
                  </a:moveTo>
                  <a:lnTo>
                    <a:pt x="4134380" y="722865"/>
                  </a:lnTo>
                  <a:lnTo>
                    <a:pt x="4134380" y="723627"/>
                  </a:lnTo>
                  <a:lnTo>
                    <a:pt x="4132983" y="723627"/>
                  </a:lnTo>
                  <a:lnTo>
                    <a:pt x="4132983" y="722865"/>
                  </a:lnTo>
                  <a:lnTo>
                    <a:pt x="4132221" y="722865"/>
                  </a:lnTo>
                  <a:lnTo>
                    <a:pt x="4132983" y="722230"/>
                  </a:lnTo>
                  <a:lnTo>
                    <a:pt x="4132983" y="721468"/>
                  </a:lnTo>
                  <a:lnTo>
                    <a:pt x="4134380" y="721468"/>
                  </a:lnTo>
                  <a:lnTo>
                    <a:pt x="4134380" y="722230"/>
                  </a:lnTo>
                  <a:lnTo>
                    <a:pt x="4135015" y="722230"/>
                  </a:lnTo>
                  <a:lnTo>
                    <a:pt x="4135015" y="722865"/>
                  </a:lnTo>
                  <a:close/>
                </a:path>
                <a:path w="4198619" h="1384935">
                  <a:moveTo>
                    <a:pt x="4139968" y="715880"/>
                  </a:moveTo>
                  <a:lnTo>
                    <a:pt x="4139968" y="717277"/>
                  </a:lnTo>
                  <a:lnTo>
                    <a:pt x="4138571" y="717277"/>
                  </a:lnTo>
                  <a:lnTo>
                    <a:pt x="4137936" y="716642"/>
                  </a:lnTo>
                  <a:lnTo>
                    <a:pt x="4137936" y="715118"/>
                  </a:lnTo>
                  <a:lnTo>
                    <a:pt x="4139968" y="715118"/>
                  </a:lnTo>
                  <a:lnTo>
                    <a:pt x="4139968" y="715880"/>
                  </a:lnTo>
                  <a:close/>
                </a:path>
                <a:path w="4198619" h="1384935">
                  <a:moveTo>
                    <a:pt x="4144159" y="949174"/>
                  </a:moveTo>
                  <a:lnTo>
                    <a:pt x="4142889" y="947777"/>
                  </a:lnTo>
                  <a:lnTo>
                    <a:pt x="4142889" y="946253"/>
                  </a:lnTo>
                  <a:lnTo>
                    <a:pt x="4144159" y="944856"/>
                  </a:lnTo>
                  <a:lnTo>
                    <a:pt x="4145683" y="946253"/>
                  </a:lnTo>
                  <a:lnTo>
                    <a:pt x="4145683" y="947777"/>
                  </a:lnTo>
                  <a:lnTo>
                    <a:pt x="4144159" y="949174"/>
                  </a:lnTo>
                  <a:close/>
                </a:path>
                <a:path w="4198619" h="1384935">
                  <a:moveTo>
                    <a:pt x="4149874" y="942062"/>
                  </a:moveTo>
                  <a:lnTo>
                    <a:pt x="4147715" y="941427"/>
                  </a:lnTo>
                  <a:lnTo>
                    <a:pt x="4147715" y="940030"/>
                  </a:lnTo>
                  <a:lnTo>
                    <a:pt x="4149874" y="938633"/>
                  </a:lnTo>
                  <a:lnTo>
                    <a:pt x="4151271" y="940030"/>
                  </a:lnTo>
                  <a:lnTo>
                    <a:pt x="4151271" y="941427"/>
                  </a:lnTo>
                  <a:lnTo>
                    <a:pt x="4149874" y="942062"/>
                  </a:lnTo>
                  <a:close/>
                </a:path>
                <a:path w="4198619" h="1384935">
                  <a:moveTo>
                    <a:pt x="3684557" y="183383"/>
                  </a:moveTo>
                  <a:lnTo>
                    <a:pt x="3683795" y="181986"/>
                  </a:lnTo>
                  <a:lnTo>
                    <a:pt x="3681763" y="181224"/>
                  </a:lnTo>
                  <a:lnTo>
                    <a:pt x="3680366" y="182621"/>
                  </a:lnTo>
                  <a:lnTo>
                    <a:pt x="3681763" y="184780"/>
                  </a:lnTo>
                  <a:lnTo>
                    <a:pt x="3683160" y="184780"/>
                  </a:lnTo>
                  <a:lnTo>
                    <a:pt x="3684557" y="183383"/>
                  </a:lnTo>
                  <a:close/>
                </a:path>
                <a:path w="4198619" h="1384935">
                  <a:moveTo>
                    <a:pt x="3677573" y="188336"/>
                  </a:moveTo>
                  <a:lnTo>
                    <a:pt x="3676811" y="186177"/>
                  </a:lnTo>
                  <a:lnTo>
                    <a:pt x="3674652" y="186177"/>
                  </a:lnTo>
                  <a:lnTo>
                    <a:pt x="3674017" y="187574"/>
                  </a:lnTo>
                  <a:lnTo>
                    <a:pt x="3674652" y="188971"/>
                  </a:lnTo>
                  <a:lnTo>
                    <a:pt x="3676049" y="189733"/>
                  </a:lnTo>
                  <a:lnTo>
                    <a:pt x="3677573" y="188336"/>
                  </a:lnTo>
                  <a:close/>
                </a:path>
                <a:path w="4198619" h="1384935">
                  <a:moveTo>
                    <a:pt x="4050054" y="222752"/>
                  </a:moveTo>
                  <a:lnTo>
                    <a:pt x="4049292" y="220593"/>
                  </a:lnTo>
                  <a:lnTo>
                    <a:pt x="4047895" y="220593"/>
                  </a:lnTo>
                  <a:lnTo>
                    <a:pt x="4046498" y="221990"/>
                  </a:lnTo>
                  <a:lnTo>
                    <a:pt x="4047260" y="224149"/>
                  </a:lnTo>
                  <a:lnTo>
                    <a:pt x="4049292" y="224149"/>
                  </a:lnTo>
                  <a:lnTo>
                    <a:pt x="4050054" y="222752"/>
                  </a:lnTo>
                  <a:close/>
                </a:path>
                <a:path w="4198619" h="1384935">
                  <a:moveTo>
                    <a:pt x="4043704" y="226943"/>
                  </a:moveTo>
                  <a:lnTo>
                    <a:pt x="4042307" y="225546"/>
                  </a:lnTo>
                  <a:lnTo>
                    <a:pt x="4040910" y="225546"/>
                  </a:lnTo>
                  <a:lnTo>
                    <a:pt x="4039513" y="226943"/>
                  </a:lnTo>
                  <a:lnTo>
                    <a:pt x="4040148" y="228340"/>
                  </a:lnTo>
                  <a:lnTo>
                    <a:pt x="4042307" y="228340"/>
                  </a:lnTo>
                  <a:lnTo>
                    <a:pt x="4043704" y="226943"/>
                  </a:lnTo>
                  <a:close/>
                </a:path>
                <a:path w="4198619" h="1384935">
                  <a:moveTo>
                    <a:pt x="4146318" y="230372"/>
                  </a:moveTo>
                  <a:lnTo>
                    <a:pt x="4145683" y="230372"/>
                  </a:lnTo>
                  <a:lnTo>
                    <a:pt x="4144921" y="231134"/>
                  </a:lnTo>
                  <a:lnTo>
                    <a:pt x="4144921" y="231896"/>
                  </a:lnTo>
                  <a:lnTo>
                    <a:pt x="4145683" y="231896"/>
                  </a:lnTo>
                  <a:lnTo>
                    <a:pt x="4145683" y="232531"/>
                  </a:lnTo>
                  <a:lnTo>
                    <a:pt x="4147080" y="232531"/>
                  </a:lnTo>
                  <a:lnTo>
                    <a:pt x="4147080" y="231896"/>
                  </a:lnTo>
                  <a:lnTo>
                    <a:pt x="4147715" y="231134"/>
                  </a:lnTo>
                  <a:lnTo>
                    <a:pt x="4147080" y="231134"/>
                  </a:lnTo>
                  <a:lnTo>
                    <a:pt x="4147080" y="230372"/>
                  </a:lnTo>
                  <a:lnTo>
                    <a:pt x="4146318" y="230372"/>
                  </a:lnTo>
                  <a:close/>
                </a:path>
                <a:path w="4198619" h="1384935">
                  <a:moveTo>
                    <a:pt x="4142889" y="261994"/>
                  </a:moveTo>
                  <a:lnTo>
                    <a:pt x="4142127" y="261994"/>
                  </a:lnTo>
                  <a:lnTo>
                    <a:pt x="4142127" y="264153"/>
                  </a:lnTo>
                  <a:lnTo>
                    <a:pt x="4143524" y="264153"/>
                  </a:lnTo>
                  <a:lnTo>
                    <a:pt x="4144159" y="263518"/>
                  </a:lnTo>
                  <a:lnTo>
                    <a:pt x="4144159" y="262756"/>
                  </a:lnTo>
                  <a:lnTo>
                    <a:pt x="4143524" y="261994"/>
                  </a:lnTo>
                  <a:lnTo>
                    <a:pt x="4142889" y="261994"/>
                  </a:lnTo>
                  <a:close/>
                </a:path>
                <a:path w="4198619" h="1384935">
                  <a:moveTo>
                    <a:pt x="4112664" y="226943"/>
                  </a:moveTo>
                  <a:lnTo>
                    <a:pt x="4111140" y="226943"/>
                  </a:lnTo>
                  <a:lnTo>
                    <a:pt x="4111140" y="228340"/>
                  </a:lnTo>
                  <a:lnTo>
                    <a:pt x="4111902" y="228975"/>
                  </a:lnTo>
                  <a:lnTo>
                    <a:pt x="4112664" y="228975"/>
                  </a:lnTo>
                  <a:lnTo>
                    <a:pt x="4113299" y="228340"/>
                  </a:lnTo>
                  <a:lnTo>
                    <a:pt x="4113299" y="226943"/>
                  </a:lnTo>
                  <a:lnTo>
                    <a:pt x="4112664" y="226943"/>
                  </a:lnTo>
                  <a:close/>
                </a:path>
                <a:path w="4198619" h="1384935">
                  <a:moveTo>
                    <a:pt x="4109108" y="258565"/>
                  </a:moveTo>
                  <a:lnTo>
                    <a:pt x="4108346" y="258565"/>
                  </a:lnTo>
                  <a:lnTo>
                    <a:pt x="4107711" y="259200"/>
                  </a:lnTo>
                  <a:lnTo>
                    <a:pt x="4107711" y="259962"/>
                  </a:lnTo>
                  <a:lnTo>
                    <a:pt x="4108346" y="260597"/>
                  </a:lnTo>
                  <a:lnTo>
                    <a:pt x="4109743" y="260597"/>
                  </a:lnTo>
                  <a:lnTo>
                    <a:pt x="4109743" y="258565"/>
                  </a:lnTo>
                  <a:lnTo>
                    <a:pt x="4109108" y="258565"/>
                  </a:lnTo>
                  <a:close/>
                </a:path>
                <a:path w="4198619" h="1384935">
                  <a:moveTo>
                    <a:pt x="4085867" y="224149"/>
                  </a:moveTo>
                  <a:lnTo>
                    <a:pt x="4084470" y="224149"/>
                  </a:lnTo>
                  <a:lnTo>
                    <a:pt x="4084470" y="225546"/>
                  </a:lnTo>
                  <a:lnTo>
                    <a:pt x="4085232" y="226181"/>
                  </a:lnTo>
                  <a:lnTo>
                    <a:pt x="4085867" y="226181"/>
                  </a:lnTo>
                  <a:lnTo>
                    <a:pt x="4086629" y="225546"/>
                  </a:lnTo>
                  <a:lnTo>
                    <a:pt x="4086629" y="224149"/>
                  </a:lnTo>
                  <a:lnTo>
                    <a:pt x="4085867" y="224149"/>
                  </a:lnTo>
                  <a:close/>
                </a:path>
                <a:path w="4198619" h="1384935">
                  <a:moveTo>
                    <a:pt x="4082438" y="255771"/>
                  </a:moveTo>
                  <a:lnTo>
                    <a:pt x="4081041" y="255771"/>
                  </a:lnTo>
                  <a:lnTo>
                    <a:pt x="4081041" y="257041"/>
                  </a:lnTo>
                  <a:lnTo>
                    <a:pt x="4081676" y="257803"/>
                  </a:lnTo>
                  <a:lnTo>
                    <a:pt x="4083073" y="257803"/>
                  </a:lnTo>
                  <a:lnTo>
                    <a:pt x="4083073" y="255771"/>
                  </a:lnTo>
                  <a:lnTo>
                    <a:pt x="4082438" y="255771"/>
                  </a:lnTo>
                  <a:close/>
                </a:path>
                <a:path w="4198619" h="1384935">
                  <a:moveTo>
                    <a:pt x="4065548" y="221990"/>
                  </a:moveTo>
                  <a:lnTo>
                    <a:pt x="4064786" y="221990"/>
                  </a:lnTo>
                  <a:lnTo>
                    <a:pt x="4064786" y="223387"/>
                  </a:lnTo>
                  <a:lnTo>
                    <a:pt x="4065548" y="224149"/>
                  </a:lnTo>
                  <a:lnTo>
                    <a:pt x="4066183" y="224149"/>
                  </a:lnTo>
                  <a:lnTo>
                    <a:pt x="4066183" y="223387"/>
                  </a:lnTo>
                  <a:lnTo>
                    <a:pt x="4066945" y="223387"/>
                  </a:lnTo>
                  <a:lnTo>
                    <a:pt x="4066945" y="221990"/>
                  </a:lnTo>
                  <a:lnTo>
                    <a:pt x="4065548" y="221990"/>
                  </a:lnTo>
                  <a:close/>
                </a:path>
                <a:path w="4198619" h="1384935">
                  <a:moveTo>
                    <a:pt x="4062627" y="253612"/>
                  </a:moveTo>
                  <a:lnTo>
                    <a:pt x="4061357" y="253612"/>
                  </a:lnTo>
                  <a:lnTo>
                    <a:pt x="4061357" y="255771"/>
                  </a:lnTo>
                  <a:lnTo>
                    <a:pt x="4063389" y="255771"/>
                  </a:lnTo>
                  <a:lnTo>
                    <a:pt x="4063389" y="253612"/>
                  </a:lnTo>
                  <a:lnTo>
                    <a:pt x="4062627" y="253612"/>
                  </a:lnTo>
                  <a:close/>
                </a:path>
                <a:path w="4198619" h="1384935">
                  <a:moveTo>
                    <a:pt x="4114061" y="227578"/>
                  </a:moveTo>
                  <a:lnTo>
                    <a:pt x="4113299" y="229737"/>
                  </a:lnTo>
                  <a:lnTo>
                    <a:pt x="4111140" y="228975"/>
                  </a:lnTo>
                  <a:lnTo>
                    <a:pt x="4110505" y="227578"/>
                  </a:lnTo>
                  <a:lnTo>
                    <a:pt x="4111140" y="226181"/>
                  </a:lnTo>
                  <a:lnTo>
                    <a:pt x="4113299" y="226181"/>
                  </a:lnTo>
                  <a:lnTo>
                    <a:pt x="4114061" y="227578"/>
                  </a:lnTo>
                  <a:close/>
                </a:path>
                <a:path w="4198619" h="1384935">
                  <a:moveTo>
                    <a:pt x="4110505" y="259962"/>
                  </a:moveTo>
                  <a:lnTo>
                    <a:pt x="4109743" y="261359"/>
                  </a:lnTo>
                  <a:lnTo>
                    <a:pt x="4107711" y="261359"/>
                  </a:lnTo>
                  <a:lnTo>
                    <a:pt x="4106949" y="259200"/>
                  </a:lnTo>
                  <a:lnTo>
                    <a:pt x="4108346" y="257803"/>
                  </a:lnTo>
                  <a:lnTo>
                    <a:pt x="4109743" y="257803"/>
                  </a:lnTo>
                  <a:lnTo>
                    <a:pt x="4110505" y="259962"/>
                  </a:lnTo>
                  <a:close/>
                </a:path>
                <a:path w="4198619" h="1384935">
                  <a:moveTo>
                    <a:pt x="4087264" y="224784"/>
                  </a:moveTo>
                  <a:lnTo>
                    <a:pt x="4085867" y="226943"/>
                  </a:lnTo>
                  <a:lnTo>
                    <a:pt x="4084470" y="226181"/>
                  </a:lnTo>
                  <a:lnTo>
                    <a:pt x="4083708" y="224784"/>
                  </a:lnTo>
                  <a:lnTo>
                    <a:pt x="4084470" y="223387"/>
                  </a:lnTo>
                  <a:lnTo>
                    <a:pt x="4086629" y="223387"/>
                  </a:lnTo>
                  <a:lnTo>
                    <a:pt x="4087264" y="224784"/>
                  </a:lnTo>
                  <a:close/>
                </a:path>
                <a:path w="4198619" h="1384935">
                  <a:moveTo>
                    <a:pt x="4083708" y="257168"/>
                  </a:moveTo>
                  <a:lnTo>
                    <a:pt x="4083073" y="258565"/>
                  </a:lnTo>
                  <a:lnTo>
                    <a:pt x="4080914" y="258565"/>
                  </a:lnTo>
                  <a:lnTo>
                    <a:pt x="4080279" y="256406"/>
                  </a:lnTo>
                  <a:lnTo>
                    <a:pt x="4081676" y="255009"/>
                  </a:lnTo>
                  <a:lnTo>
                    <a:pt x="4083073" y="255009"/>
                  </a:lnTo>
                  <a:lnTo>
                    <a:pt x="4083708" y="257168"/>
                  </a:lnTo>
                  <a:close/>
                </a:path>
                <a:path w="4198619" h="1384935">
                  <a:moveTo>
                    <a:pt x="4149874" y="493890"/>
                  </a:moveTo>
                  <a:lnTo>
                    <a:pt x="4151271" y="492493"/>
                  </a:lnTo>
                  <a:lnTo>
                    <a:pt x="4151271" y="491096"/>
                  </a:lnTo>
                  <a:lnTo>
                    <a:pt x="4149874" y="489699"/>
                  </a:lnTo>
                  <a:lnTo>
                    <a:pt x="4148477" y="491096"/>
                  </a:lnTo>
                  <a:lnTo>
                    <a:pt x="4148477" y="492493"/>
                  </a:lnTo>
                  <a:lnTo>
                    <a:pt x="4149874" y="493890"/>
                  </a:lnTo>
                  <a:close/>
                </a:path>
                <a:path w="4198619" h="1384935">
                  <a:moveTo>
                    <a:pt x="4144159" y="500240"/>
                  </a:moveTo>
                  <a:lnTo>
                    <a:pt x="4146318" y="498843"/>
                  </a:lnTo>
                  <a:lnTo>
                    <a:pt x="4146318" y="497446"/>
                  </a:lnTo>
                  <a:lnTo>
                    <a:pt x="4144159" y="495922"/>
                  </a:lnTo>
                  <a:lnTo>
                    <a:pt x="4142889" y="497446"/>
                  </a:lnTo>
                  <a:lnTo>
                    <a:pt x="4142889" y="498843"/>
                  </a:lnTo>
                  <a:lnTo>
                    <a:pt x="4144159" y="500240"/>
                  </a:lnTo>
                  <a:close/>
                </a:path>
                <a:path w="4198619" h="1384935">
                  <a:moveTo>
                    <a:pt x="4135015" y="498081"/>
                  </a:moveTo>
                  <a:lnTo>
                    <a:pt x="4135015" y="498843"/>
                  </a:lnTo>
                  <a:lnTo>
                    <a:pt x="4134380" y="498843"/>
                  </a:lnTo>
                  <a:lnTo>
                    <a:pt x="4134380" y="499478"/>
                  </a:lnTo>
                  <a:lnTo>
                    <a:pt x="4133618" y="499478"/>
                  </a:lnTo>
                  <a:lnTo>
                    <a:pt x="4132983" y="498843"/>
                  </a:lnTo>
                  <a:lnTo>
                    <a:pt x="4132221" y="498081"/>
                  </a:lnTo>
                  <a:lnTo>
                    <a:pt x="4132983" y="498081"/>
                  </a:lnTo>
                  <a:lnTo>
                    <a:pt x="4132983" y="497446"/>
                  </a:lnTo>
                  <a:lnTo>
                    <a:pt x="4134380" y="497446"/>
                  </a:lnTo>
                  <a:lnTo>
                    <a:pt x="4135015" y="498081"/>
                  </a:lnTo>
                  <a:close/>
                </a:path>
                <a:path w="4198619" h="1384935">
                  <a:moveTo>
                    <a:pt x="4148477" y="306316"/>
                  </a:moveTo>
                  <a:lnTo>
                    <a:pt x="4148477" y="305554"/>
                  </a:lnTo>
                  <a:lnTo>
                    <a:pt x="4147715" y="305554"/>
                  </a:lnTo>
                  <a:lnTo>
                    <a:pt x="4147715" y="304919"/>
                  </a:lnTo>
                  <a:lnTo>
                    <a:pt x="4146318" y="304919"/>
                  </a:lnTo>
                  <a:lnTo>
                    <a:pt x="4146318" y="305554"/>
                  </a:lnTo>
                  <a:lnTo>
                    <a:pt x="4145683" y="305554"/>
                  </a:lnTo>
                  <a:lnTo>
                    <a:pt x="4145683" y="306951"/>
                  </a:lnTo>
                  <a:lnTo>
                    <a:pt x="4146318" y="307713"/>
                  </a:lnTo>
                  <a:lnTo>
                    <a:pt x="4147715" y="307713"/>
                  </a:lnTo>
                  <a:lnTo>
                    <a:pt x="4148477" y="306951"/>
                  </a:lnTo>
                  <a:lnTo>
                    <a:pt x="4148477" y="306316"/>
                  </a:lnTo>
                  <a:close/>
                </a:path>
                <a:path w="4198619" h="1384935">
                  <a:moveTo>
                    <a:pt x="4135777" y="306316"/>
                  </a:moveTo>
                  <a:lnTo>
                    <a:pt x="4135015" y="305554"/>
                  </a:lnTo>
                  <a:lnTo>
                    <a:pt x="4134380" y="304919"/>
                  </a:lnTo>
                  <a:lnTo>
                    <a:pt x="4133618" y="304919"/>
                  </a:lnTo>
                  <a:lnTo>
                    <a:pt x="4133618" y="305554"/>
                  </a:lnTo>
                  <a:lnTo>
                    <a:pt x="4132983" y="305554"/>
                  </a:lnTo>
                  <a:lnTo>
                    <a:pt x="4132983" y="306951"/>
                  </a:lnTo>
                  <a:lnTo>
                    <a:pt x="4133618" y="307713"/>
                  </a:lnTo>
                  <a:lnTo>
                    <a:pt x="4135015" y="307713"/>
                  </a:lnTo>
                  <a:lnTo>
                    <a:pt x="4135015" y="306951"/>
                  </a:lnTo>
                  <a:lnTo>
                    <a:pt x="4135777" y="306951"/>
                  </a:lnTo>
                  <a:lnTo>
                    <a:pt x="4135777" y="306316"/>
                  </a:lnTo>
                  <a:close/>
                </a:path>
                <a:path w="4198619" h="1384935">
                  <a:moveTo>
                    <a:pt x="4122442" y="306316"/>
                  </a:moveTo>
                  <a:lnTo>
                    <a:pt x="4122442" y="305554"/>
                  </a:lnTo>
                  <a:lnTo>
                    <a:pt x="4121680" y="304919"/>
                  </a:lnTo>
                  <a:lnTo>
                    <a:pt x="4121045" y="304919"/>
                  </a:lnTo>
                  <a:lnTo>
                    <a:pt x="4120283" y="305554"/>
                  </a:lnTo>
                  <a:lnTo>
                    <a:pt x="4120283" y="307713"/>
                  </a:lnTo>
                  <a:lnTo>
                    <a:pt x="4122442" y="307713"/>
                  </a:lnTo>
                  <a:lnTo>
                    <a:pt x="4122442" y="306316"/>
                  </a:lnTo>
                  <a:close/>
                </a:path>
                <a:path w="4198619" h="1384935">
                  <a:moveTo>
                    <a:pt x="4149874" y="319015"/>
                  </a:moveTo>
                  <a:lnTo>
                    <a:pt x="4148477" y="318253"/>
                  </a:lnTo>
                  <a:lnTo>
                    <a:pt x="4148477" y="316095"/>
                  </a:lnTo>
                  <a:lnTo>
                    <a:pt x="4149874" y="315460"/>
                  </a:lnTo>
                  <a:lnTo>
                    <a:pt x="4151906" y="316095"/>
                  </a:lnTo>
                  <a:lnTo>
                    <a:pt x="4151906" y="318253"/>
                  </a:lnTo>
                  <a:lnTo>
                    <a:pt x="4149874" y="319015"/>
                  </a:lnTo>
                  <a:close/>
                </a:path>
                <a:path w="4198619" h="1384935">
                  <a:moveTo>
                    <a:pt x="4118251" y="319015"/>
                  </a:moveTo>
                  <a:lnTo>
                    <a:pt x="4116092" y="318253"/>
                  </a:lnTo>
                  <a:lnTo>
                    <a:pt x="4116092" y="316095"/>
                  </a:lnTo>
                  <a:lnTo>
                    <a:pt x="4118251" y="315460"/>
                  </a:lnTo>
                  <a:lnTo>
                    <a:pt x="4119648" y="316095"/>
                  </a:lnTo>
                  <a:lnTo>
                    <a:pt x="4119648" y="318253"/>
                  </a:lnTo>
                  <a:lnTo>
                    <a:pt x="4118251" y="319015"/>
                  </a:lnTo>
                  <a:close/>
                </a:path>
                <a:path w="4198619" h="1384935">
                  <a:moveTo>
                    <a:pt x="4149874" y="292219"/>
                  </a:moveTo>
                  <a:lnTo>
                    <a:pt x="4148477" y="291584"/>
                  </a:lnTo>
                  <a:lnTo>
                    <a:pt x="4148477" y="289425"/>
                  </a:lnTo>
                  <a:lnTo>
                    <a:pt x="4149874" y="288790"/>
                  </a:lnTo>
                  <a:lnTo>
                    <a:pt x="4151906" y="289425"/>
                  </a:lnTo>
                  <a:lnTo>
                    <a:pt x="4151906" y="291584"/>
                  </a:lnTo>
                  <a:lnTo>
                    <a:pt x="4149874" y="292219"/>
                  </a:lnTo>
                  <a:close/>
                </a:path>
                <a:path w="4198619" h="1384935">
                  <a:moveTo>
                    <a:pt x="4118251" y="292219"/>
                  </a:moveTo>
                  <a:lnTo>
                    <a:pt x="4116092" y="291584"/>
                  </a:lnTo>
                  <a:lnTo>
                    <a:pt x="4116092" y="289425"/>
                  </a:lnTo>
                  <a:lnTo>
                    <a:pt x="4118251" y="288790"/>
                  </a:lnTo>
                  <a:lnTo>
                    <a:pt x="4119648" y="289425"/>
                  </a:lnTo>
                  <a:lnTo>
                    <a:pt x="4119648" y="291584"/>
                  </a:lnTo>
                  <a:lnTo>
                    <a:pt x="4118251" y="292219"/>
                  </a:lnTo>
                  <a:close/>
                </a:path>
                <a:path w="4198619" h="1384935">
                  <a:moveTo>
                    <a:pt x="47750" y="280281"/>
                  </a:moveTo>
                  <a:lnTo>
                    <a:pt x="47115" y="274694"/>
                  </a:lnTo>
                  <a:lnTo>
                    <a:pt x="41527" y="222752"/>
                  </a:lnTo>
                  <a:lnTo>
                    <a:pt x="40765" y="216402"/>
                  </a:lnTo>
                </a:path>
                <a:path w="4198619" h="1384935">
                  <a:moveTo>
                    <a:pt x="2098113" y="64641"/>
                  </a:moveTo>
                  <a:lnTo>
                    <a:pt x="2091764" y="7746"/>
                  </a:lnTo>
                </a:path>
                <a:path w="4198619" h="1384935">
                  <a:moveTo>
                    <a:pt x="2097351" y="59688"/>
                  </a:moveTo>
                  <a:lnTo>
                    <a:pt x="47115" y="274694"/>
                  </a:lnTo>
                </a:path>
                <a:path w="4198619" h="1384935">
                  <a:moveTo>
                    <a:pt x="2098113" y="64641"/>
                  </a:moveTo>
                  <a:lnTo>
                    <a:pt x="47750" y="280281"/>
                  </a:lnTo>
                </a:path>
                <a:path w="4198619" h="1384935">
                  <a:moveTo>
                    <a:pt x="2091764" y="6984"/>
                  </a:moveTo>
                  <a:lnTo>
                    <a:pt x="2091764" y="6349"/>
                  </a:lnTo>
                  <a:lnTo>
                    <a:pt x="41527" y="221355"/>
                  </a:lnTo>
                </a:path>
                <a:path w="4198619" h="1384935">
                  <a:moveTo>
                    <a:pt x="40765" y="216402"/>
                  </a:moveTo>
                  <a:lnTo>
                    <a:pt x="2091129" y="761"/>
                  </a:lnTo>
                  <a:lnTo>
                    <a:pt x="2091764" y="6349"/>
                  </a:lnTo>
                </a:path>
                <a:path w="4198619" h="1384935">
                  <a:moveTo>
                    <a:pt x="761" y="226943"/>
                  </a:moveTo>
                  <a:lnTo>
                    <a:pt x="0" y="220593"/>
                  </a:lnTo>
                  <a:lnTo>
                    <a:pt x="2098113" y="0"/>
                  </a:lnTo>
                </a:path>
                <a:path w="4198619" h="1384935">
                  <a:moveTo>
                    <a:pt x="2098748" y="6349"/>
                  </a:moveTo>
                  <a:lnTo>
                    <a:pt x="761" y="226943"/>
                  </a:lnTo>
                  <a:lnTo>
                    <a:pt x="2098748" y="6349"/>
                  </a:lnTo>
                  <a:close/>
                </a:path>
                <a:path w="4198619" h="1384935">
                  <a:moveTo>
                    <a:pt x="4151271" y="274694"/>
                  </a:moveTo>
                  <a:lnTo>
                    <a:pt x="2100907" y="59688"/>
                  </a:lnTo>
                </a:path>
                <a:path w="4198619" h="1384935">
                  <a:moveTo>
                    <a:pt x="4150509" y="280281"/>
                  </a:moveTo>
                  <a:lnTo>
                    <a:pt x="2100272" y="64641"/>
                  </a:lnTo>
                </a:path>
                <a:path w="4198619" h="1384935">
                  <a:moveTo>
                    <a:pt x="2105860" y="6984"/>
                  </a:moveTo>
                  <a:lnTo>
                    <a:pt x="2106622" y="761"/>
                  </a:lnTo>
                </a:path>
                <a:path w="4198619" h="1384935">
                  <a:moveTo>
                    <a:pt x="4150509" y="280281"/>
                  </a:moveTo>
                  <a:lnTo>
                    <a:pt x="4156223" y="222752"/>
                  </a:lnTo>
                  <a:lnTo>
                    <a:pt x="4156858" y="216402"/>
                  </a:lnTo>
                </a:path>
                <a:path w="4198619" h="1384935">
                  <a:moveTo>
                    <a:pt x="4197624" y="226943"/>
                  </a:moveTo>
                  <a:lnTo>
                    <a:pt x="4198386" y="220593"/>
                  </a:lnTo>
                </a:path>
                <a:path w="4198619" h="1384935">
                  <a:moveTo>
                    <a:pt x="4156858" y="216402"/>
                  </a:moveTo>
                  <a:lnTo>
                    <a:pt x="2106622" y="761"/>
                  </a:lnTo>
                </a:path>
                <a:path w="4198619" h="1384935">
                  <a:moveTo>
                    <a:pt x="4156858" y="221355"/>
                  </a:moveTo>
                  <a:lnTo>
                    <a:pt x="2105860" y="6349"/>
                  </a:lnTo>
                </a:path>
                <a:path w="4198619" h="1384935">
                  <a:moveTo>
                    <a:pt x="2098748" y="6349"/>
                  </a:moveTo>
                  <a:lnTo>
                    <a:pt x="2099510" y="0"/>
                  </a:lnTo>
                  <a:lnTo>
                    <a:pt x="4198386" y="220593"/>
                  </a:lnTo>
                </a:path>
                <a:path w="4198619" h="1384935">
                  <a:moveTo>
                    <a:pt x="4197624" y="226943"/>
                  </a:moveTo>
                  <a:lnTo>
                    <a:pt x="2098875" y="6349"/>
                  </a:lnTo>
                  <a:lnTo>
                    <a:pt x="4197624" y="226943"/>
                  </a:lnTo>
                  <a:close/>
                </a:path>
                <a:path w="4198619" h="1384935">
                  <a:moveTo>
                    <a:pt x="31622" y="1375578"/>
                  </a:moveTo>
                  <a:lnTo>
                    <a:pt x="31622" y="1374905"/>
                  </a:lnTo>
                </a:path>
                <a:path w="4198619" h="1384935">
                  <a:moveTo>
                    <a:pt x="37972" y="1375578"/>
                  </a:moveTo>
                  <a:lnTo>
                    <a:pt x="37972" y="1374905"/>
                  </a:lnTo>
                </a:path>
                <a:path w="4198619" h="1384935">
                  <a:moveTo>
                    <a:pt x="31622" y="224784"/>
                  </a:moveTo>
                  <a:lnTo>
                    <a:pt x="37972" y="224784"/>
                  </a:lnTo>
                  <a:lnTo>
                    <a:pt x="37972" y="1375578"/>
                  </a:lnTo>
                  <a:lnTo>
                    <a:pt x="37972" y="22478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5182087" y="5350572"/>
              <a:ext cx="18415" cy="1111250"/>
            </a:xfrm>
            <a:custGeom>
              <a:avLst/>
              <a:gdLst/>
              <a:ahLst/>
              <a:cxnLst/>
              <a:rect l="l" t="t" r="r" b="b"/>
              <a:pathLst>
                <a:path w="18415" h="1111250">
                  <a:moveTo>
                    <a:pt x="17776" y="56"/>
                  </a:moveTo>
                  <a:lnTo>
                    <a:pt x="-383" y="56"/>
                  </a:lnTo>
                  <a:lnTo>
                    <a:pt x="-383" y="1110719"/>
                  </a:lnTo>
                  <a:lnTo>
                    <a:pt x="17776" y="1110719"/>
                  </a:lnTo>
                  <a:lnTo>
                    <a:pt x="17776" y="56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5117697" y="5292717"/>
              <a:ext cx="4156075" cy="1168400"/>
            </a:xfrm>
            <a:custGeom>
              <a:avLst/>
              <a:gdLst/>
              <a:ahLst/>
              <a:cxnLst/>
              <a:rect l="l" t="t" r="r" b="b"/>
              <a:pathLst>
                <a:path w="4156075" h="1168400">
                  <a:moveTo>
                    <a:pt x="10540" y="0"/>
                  </a:moveTo>
                  <a:lnTo>
                    <a:pt x="10540" y="1151467"/>
                  </a:lnTo>
                </a:path>
                <a:path w="4156075" h="1168400">
                  <a:moveTo>
                    <a:pt x="75182" y="56894"/>
                  </a:moveTo>
                  <a:lnTo>
                    <a:pt x="10540" y="56894"/>
                  </a:lnTo>
                </a:path>
                <a:path w="4156075" h="1168400">
                  <a:moveTo>
                    <a:pt x="21081" y="23875"/>
                  </a:moveTo>
                  <a:lnTo>
                    <a:pt x="16890" y="23875"/>
                  </a:lnTo>
                </a:path>
                <a:path w="4156075" h="1168400">
                  <a:moveTo>
                    <a:pt x="10540" y="56894"/>
                  </a:moveTo>
                  <a:lnTo>
                    <a:pt x="10540" y="1168370"/>
                  </a:lnTo>
                </a:path>
                <a:path w="4156075" h="1168400">
                  <a:moveTo>
                    <a:pt x="16128" y="56894"/>
                  </a:moveTo>
                  <a:lnTo>
                    <a:pt x="16128" y="1168370"/>
                  </a:lnTo>
                </a:path>
                <a:path w="4156075" h="1168400">
                  <a:moveTo>
                    <a:pt x="16890" y="34416"/>
                  </a:moveTo>
                  <a:lnTo>
                    <a:pt x="21081" y="34416"/>
                  </a:lnTo>
                  <a:lnTo>
                    <a:pt x="17525" y="34416"/>
                  </a:lnTo>
                  <a:lnTo>
                    <a:pt x="17525" y="24637"/>
                  </a:lnTo>
                  <a:lnTo>
                    <a:pt x="21081" y="24637"/>
                  </a:lnTo>
                </a:path>
                <a:path w="4156075" h="1168400">
                  <a:moveTo>
                    <a:pt x="761" y="1166249"/>
                  </a:moveTo>
                  <a:lnTo>
                    <a:pt x="761" y="1168370"/>
                  </a:lnTo>
                </a:path>
                <a:path w="4156075" h="1168400">
                  <a:moveTo>
                    <a:pt x="10540" y="1166249"/>
                  </a:moveTo>
                  <a:lnTo>
                    <a:pt x="0" y="1166249"/>
                  </a:lnTo>
                  <a:lnTo>
                    <a:pt x="0" y="1168370"/>
                  </a:lnTo>
                </a:path>
                <a:path w="4156075" h="1168400">
                  <a:moveTo>
                    <a:pt x="4155461" y="1166249"/>
                  </a:moveTo>
                  <a:lnTo>
                    <a:pt x="4155461" y="1168345"/>
                  </a:lnTo>
                </a:path>
                <a:path w="4156075" h="1168400">
                  <a:moveTo>
                    <a:pt x="4154065" y="1166249"/>
                  </a:moveTo>
                  <a:lnTo>
                    <a:pt x="4154065" y="1168345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9261835" y="6452424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533" y="28"/>
                  </a:moveTo>
                  <a:lnTo>
                    <a:pt x="-486" y="28"/>
                  </a:lnTo>
                  <a:lnTo>
                    <a:pt x="-486" y="12219"/>
                  </a:lnTo>
                  <a:lnTo>
                    <a:pt x="11533" y="12219"/>
                  </a:lnTo>
                  <a:lnTo>
                    <a:pt x="11533" y="28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5117697" y="5076315"/>
              <a:ext cx="4510405" cy="1593850"/>
            </a:xfrm>
            <a:custGeom>
              <a:avLst/>
              <a:gdLst/>
              <a:ahLst/>
              <a:cxnLst/>
              <a:rect l="l" t="t" r="r" b="b"/>
              <a:pathLst>
                <a:path w="4510405" h="1593850">
                  <a:moveTo>
                    <a:pt x="59688" y="1349340"/>
                  </a:moveTo>
                  <a:lnTo>
                    <a:pt x="59688" y="1348655"/>
                  </a:lnTo>
                  <a:lnTo>
                    <a:pt x="57656" y="1348655"/>
                  </a:lnTo>
                  <a:lnTo>
                    <a:pt x="57656" y="1350077"/>
                  </a:lnTo>
                  <a:lnTo>
                    <a:pt x="58291" y="1350077"/>
                  </a:lnTo>
                  <a:lnTo>
                    <a:pt x="58291" y="1350763"/>
                  </a:lnTo>
                  <a:lnTo>
                    <a:pt x="59053" y="1350763"/>
                  </a:lnTo>
                  <a:lnTo>
                    <a:pt x="59688" y="1350077"/>
                  </a:lnTo>
                  <a:lnTo>
                    <a:pt x="59688" y="1349340"/>
                  </a:lnTo>
                  <a:close/>
                </a:path>
                <a:path w="4510405" h="1593850">
                  <a:moveTo>
                    <a:pt x="28066" y="1349340"/>
                  </a:moveTo>
                  <a:lnTo>
                    <a:pt x="27431" y="1348655"/>
                  </a:lnTo>
                  <a:lnTo>
                    <a:pt x="26034" y="1348655"/>
                  </a:lnTo>
                  <a:lnTo>
                    <a:pt x="26034" y="1349340"/>
                  </a:lnTo>
                  <a:lnTo>
                    <a:pt x="25272" y="1349340"/>
                  </a:lnTo>
                  <a:lnTo>
                    <a:pt x="26034" y="1350077"/>
                  </a:lnTo>
                  <a:lnTo>
                    <a:pt x="26669" y="1350763"/>
                  </a:lnTo>
                  <a:lnTo>
                    <a:pt x="27431" y="1350763"/>
                  </a:lnTo>
                  <a:lnTo>
                    <a:pt x="27431" y="1350077"/>
                  </a:lnTo>
                  <a:lnTo>
                    <a:pt x="28066" y="1350077"/>
                  </a:lnTo>
                  <a:lnTo>
                    <a:pt x="28066" y="1349340"/>
                  </a:lnTo>
                  <a:close/>
                </a:path>
                <a:path w="4510405" h="1593850">
                  <a:moveTo>
                    <a:pt x="59688" y="1376061"/>
                  </a:moveTo>
                  <a:lnTo>
                    <a:pt x="59688" y="1375375"/>
                  </a:lnTo>
                  <a:lnTo>
                    <a:pt x="57656" y="1375375"/>
                  </a:lnTo>
                  <a:lnTo>
                    <a:pt x="57656" y="1376784"/>
                  </a:lnTo>
                  <a:lnTo>
                    <a:pt x="58291" y="1376784"/>
                  </a:lnTo>
                  <a:lnTo>
                    <a:pt x="58291" y="1377470"/>
                  </a:lnTo>
                  <a:lnTo>
                    <a:pt x="59053" y="1377470"/>
                  </a:lnTo>
                  <a:lnTo>
                    <a:pt x="59688" y="1376784"/>
                  </a:lnTo>
                  <a:lnTo>
                    <a:pt x="59688" y="1376061"/>
                  </a:lnTo>
                  <a:close/>
                </a:path>
                <a:path w="4510405" h="1593850">
                  <a:moveTo>
                    <a:pt x="28066" y="1376061"/>
                  </a:moveTo>
                  <a:lnTo>
                    <a:pt x="27431" y="1375375"/>
                  </a:lnTo>
                  <a:lnTo>
                    <a:pt x="26034" y="1375375"/>
                  </a:lnTo>
                  <a:lnTo>
                    <a:pt x="26034" y="1376061"/>
                  </a:lnTo>
                  <a:lnTo>
                    <a:pt x="25272" y="1376061"/>
                  </a:lnTo>
                  <a:lnTo>
                    <a:pt x="26034" y="1376784"/>
                  </a:lnTo>
                  <a:lnTo>
                    <a:pt x="26669" y="1377470"/>
                  </a:lnTo>
                  <a:lnTo>
                    <a:pt x="27431" y="1377470"/>
                  </a:lnTo>
                  <a:lnTo>
                    <a:pt x="27431" y="1376784"/>
                  </a:lnTo>
                  <a:lnTo>
                    <a:pt x="28066" y="1376784"/>
                  </a:lnTo>
                  <a:lnTo>
                    <a:pt x="28066" y="1376061"/>
                  </a:lnTo>
                  <a:close/>
                </a:path>
                <a:path w="4510405" h="1593850">
                  <a:moveTo>
                    <a:pt x="59688" y="1349340"/>
                  </a:moveTo>
                  <a:lnTo>
                    <a:pt x="59688" y="1348655"/>
                  </a:lnTo>
                  <a:lnTo>
                    <a:pt x="57656" y="1348655"/>
                  </a:lnTo>
                  <a:lnTo>
                    <a:pt x="57656" y="1350077"/>
                  </a:lnTo>
                  <a:lnTo>
                    <a:pt x="58291" y="1350077"/>
                  </a:lnTo>
                  <a:lnTo>
                    <a:pt x="58291" y="1350763"/>
                  </a:lnTo>
                  <a:lnTo>
                    <a:pt x="59053" y="1350763"/>
                  </a:lnTo>
                  <a:lnTo>
                    <a:pt x="59688" y="1350077"/>
                  </a:lnTo>
                  <a:lnTo>
                    <a:pt x="59688" y="1349340"/>
                  </a:lnTo>
                  <a:close/>
                </a:path>
                <a:path w="4510405" h="1593850">
                  <a:moveTo>
                    <a:pt x="28066" y="1349340"/>
                  </a:moveTo>
                  <a:lnTo>
                    <a:pt x="27431" y="1348655"/>
                  </a:lnTo>
                  <a:lnTo>
                    <a:pt x="26034" y="1348655"/>
                  </a:lnTo>
                  <a:lnTo>
                    <a:pt x="26034" y="1349340"/>
                  </a:lnTo>
                  <a:lnTo>
                    <a:pt x="25272" y="1349340"/>
                  </a:lnTo>
                  <a:lnTo>
                    <a:pt x="26034" y="1350077"/>
                  </a:lnTo>
                  <a:lnTo>
                    <a:pt x="26669" y="1350763"/>
                  </a:lnTo>
                  <a:lnTo>
                    <a:pt x="27431" y="1350763"/>
                  </a:lnTo>
                  <a:lnTo>
                    <a:pt x="27431" y="1350077"/>
                  </a:lnTo>
                  <a:lnTo>
                    <a:pt x="28066" y="1350077"/>
                  </a:lnTo>
                  <a:lnTo>
                    <a:pt x="28066" y="1349340"/>
                  </a:lnTo>
                  <a:close/>
                </a:path>
                <a:path w="4510405" h="1593850">
                  <a:moveTo>
                    <a:pt x="59688" y="1376061"/>
                  </a:moveTo>
                  <a:lnTo>
                    <a:pt x="59688" y="1375375"/>
                  </a:lnTo>
                  <a:lnTo>
                    <a:pt x="57656" y="1375375"/>
                  </a:lnTo>
                  <a:lnTo>
                    <a:pt x="57656" y="1376784"/>
                  </a:lnTo>
                  <a:lnTo>
                    <a:pt x="58291" y="1376784"/>
                  </a:lnTo>
                  <a:lnTo>
                    <a:pt x="58291" y="1377470"/>
                  </a:lnTo>
                  <a:lnTo>
                    <a:pt x="59053" y="1377470"/>
                  </a:lnTo>
                  <a:lnTo>
                    <a:pt x="59688" y="1376784"/>
                  </a:lnTo>
                  <a:lnTo>
                    <a:pt x="59688" y="1376061"/>
                  </a:lnTo>
                  <a:close/>
                </a:path>
                <a:path w="4510405" h="1593850">
                  <a:moveTo>
                    <a:pt x="28066" y="1376061"/>
                  </a:moveTo>
                  <a:lnTo>
                    <a:pt x="27431" y="1375375"/>
                  </a:lnTo>
                  <a:lnTo>
                    <a:pt x="26034" y="1375375"/>
                  </a:lnTo>
                  <a:lnTo>
                    <a:pt x="26034" y="1376061"/>
                  </a:lnTo>
                  <a:lnTo>
                    <a:pt x="25272" y="1376061"/>
                  </a:lnTo>
                  <a:lnTo>
                    <a:pt x="26034" y="1376784"/>
                  </a:lnTo>
                  <a:lnTo>
                    <a:pt x="26669" y="1377470"/>
                  </a:lnTo>
                  <a:lnTo>
                    <a:pt x="27431" y="1377470"/>
                  </a:lnTo>
                  <a:lnTo>
                    <a:pt x="27431" y="1376784"/>
                  </a:lnTo>
                  <a:lnTo>
                    <a:pt x="28066" y="1376784"/>
                  </a:lnTo>
                  <a:lnTo>
                    <a:pt x="28066" y="1376061"/>
                  </a:lnTo>
                  <a:close/>
                </a:path>
                <a:path w="4510405" h="1593850">
                  <a:moveTo>
                    <a:pt x="30225" y="1358484"/>
                  </a:moveTo>
                  <a:lnTo>
                    <a:pt x="31622" y="1359195"/>
                  </a:lnTo>
                  <a:lnTo>
                    <a:pt x="31622" y="1361329"/>
                  </a:lnTo>
                  <a:lnTo>
                    <a:pt x="30225" y="1362713"/>
                  </a:lnTo>
                  <a:lnTo>
                    <a:pt x="28066" y="1361329"/>
                  </a:lnTo>
                  <a:lnTo>
                    <a:pt x="28066" y="1359195"/>
                  </a:lnTo>
                  <a:lnTo>
                    <a:pt x="30225" y="1358484"/>
                  </a:lnTo>
                  <a:close/>
                </a:path>
                <a:path w="4510405" h="1593850">
                  <a:moveTo>
                    <a:pt x="42797" y="1358484"/>
                  </a:moveTo>
                  <a:lnTo>
                    <a:pt x="44956" y="1359195"/>
                  </a:lnTo>
                  <a:lnTo>
                    <a:pt x="44956" y="1361329"/>
                  </a:lnTo>
                  <a:lnTo>
                    <a:pt x="42797" y="1362713"/>
                  </a:lnTo>
                  <a:lnTo>
                    <a:pt x="40765" y="1361329"/>
                  </a:lnTo>
                  <a:lnTo>
                    <a:pt x="40765" y="1359195"/>
                  </a:lnTo>
                  <a:lnTo>
                    <a:pt x="42797" y="1358484"/>
                  </a:lnTo>
                  <a:close/>
                </a:path>
                <a:path w="4510405" h="1593850">
                  <a:moveTo>
                    <a:pt x="55497" y="1358484"/>
                  </a:moveTo>
                  <a:lnTo>
                    <a:pt x="57656" y="1359195"/>
                  </a:lnTo>
                  <a:lnTo>
                    <a:pt x="57656" y="1361329"/>
                  </a:lnTo>
                  <a:lnTo>
                    <a:pt x="55497" y="1362713"/>
                  </a:lnTo>
                  <a:lnTo>
                    <a:pt x="53338" y="1361329"/>
                  </a:lnTo>
                  <a:lnTo>
                    <a:pt x="53338" y="1359195"/>
                  </a:lnTo>
                  <a:lnTo>
                    <a:pt x="55497" y="1358484"/>
                  </a:lnTo>
                  <a:close/>
                </a:path>
                <a:path w="4510405" h="1593850">
                  <a:moveTo>
                    <a:pt x="39369" y="708134"/>
                  </a:moveTo>
                  <a:lnTo>
                    <a:pt x="39369" y="708896"/>
                  </a:lnTo>
                  <a:lnTo>
                    <a:pt x="38607" y="708896"/>
                  </a:lnTo>
                  <a:lnTo>
                    <a:pt x="38607" y="709531"/>
                  </a:lnTo>
                  <a:lnTo>
                    <a:pt x="37210" y="709531"/>
                  </a:lnTo>
                  <a:lnTo>
                    <a:pt x="37210" y="708896"/>
                  </a:lnTo>
                  <a:lnTo>
                    <a:pt x="36575" y="708134"/>
                  </a:lnTo>
                  <a:lnTo>
                    <a:pt x="37210" y="708134"/>
                  </a:lnTo>
                  <a:lnTo>
                    <a:pt x="37210" y="707499"/>
                  </a:lnTo>
                  <a:lnTo>
                    <a:pt x="38607" y="707499"/>
                  </a:lnTo>
                  <a:lnTo>
                    <a:pt x="39369" y="708134"/>
                  </a:lnTo>
                  <a:close/>
                </a:path>
                <a:path w="4510405" h="1593850">
                  <a:moveTo>
                    <a:pt x="39369" y="933172"/>
                  </a:moveTo>
                  <a:lnTo>
                    <a:pt x="38607" y="933807"/>
                  </a:lnTo>
                  <a:lnTo>
                    <a:pt x="37210" y="933807"/>
                  </a:lnTo>
                  <a:lnTo>
                    <a:pt x="37210" y="933172"/>
                  </a:lnTo>
                  <a:lnTo>
                    <a:pt x="36575" y="933172"/>
                  </a:lnTo>
                  <a:lnTo>
                    <a:pt x="37210" y="932410"/>
                  </a:lnTo>
                  <a:lnTo>
                    <a:pt x="37972" y="931775"/>
                  </a:lnTo>
                  <a:lnTo>
                    <a:pt x="38607" y="931775"/>
                  </a:lnTo>
                  <a:lnTo>
                    <a:pt x="38607" y="932410"/>
                  </a:lnTo>
                  <a:lnTo>
                    <a:pt x="39369" y="932410"/>
                  </a:lnTo>
                  <a:lnTo>
                    <a:pt x="39369" y="933172"/>
                  </a:lnTo>
                  <a:close/>
                </a:path>
                <a:path w="4510405" h="1593850">
                  <a:moveTo>
                    <a:pt x="39369" y="1157448"/>
                  </a:moveTo>
                  <a:lnTo>
                    <a:pt x="39369" y="1158083"/>
                  </a:lnTo>
                  <a:lnTo>
                    <a:pt x="38607" y="1158083"/>
                  </a:lnTo>
                  <a:lnTo>
                    <a:pt x="38607" y="1158845"/>
                  </a:lnTo>
                  <a:lnTo>
                    <a:pt x="37210" y="1158845"/>
                  </a:lnTo>
                  <a:lnTo>
                    <a:pt x="37210" y="1158083"/>
                  </a:lnTo>
                  <a:lnTo>
                    <a:pt x="36575" y="1157448"/>
                  </a:lnTo>
                  <a:lnTo>
                    <a:pt x="37210" y="1157448"/>
                  </a:lnTo>
                  <a:lnTo>
                    <a:pt x="37210" y="1156686"/>
                  </a:lnTo>
                  <a:lnTo>
                    <a:pt x="38607" y="1156686"/>
                  </a:lnTo>
                  <a:lnTo>
                    <a:pt x="39369" y="1157448"/>
                  </a:lnTo>
                  <a:close/>
                </a:path>
                <a:path w="4510405" h="1593850">
                  <a:moveTo>
                    <a:pt x="44321" y="1163798"/>
                  </a:moveTo>
                  <a:lnTo>
                    <a:pt x="44321" y="1165195"/>
                  </a:lnTo>
                  <a:lnTo>
                    <a:pt x="42924" y="1165195"/>
                  </a:lnTo>
                  <a:lnTo>
                    <a:pt x="42162" y="1164433"/>
                  </a:lnTo>
                  <a:lnTo>
                    <a:pt x="42162" y="1163036"/>
                  </a:lnTo>
                  <a:lnTo>
                    <a:pt x="44321" y="1163036"/>
                  </a:lnTo>
                  <a:lnTo>
                    <a:pt x="44321" y="1163798"/>
                  </a:lnTo>
                  <a:close/>
                </a:path>
                <a:path w="4510405" h="1593850">
                  <a:moveTo>
                    <a:pt x="27431" y="1159480"/>
                  </a:moveTo>
                  <a:lnTo>
                    <a:pt x="26034" y="1158845"/>
                  </a:lnTo>
                  <a:lnTo>
                    <a:pt x="26034" y="1156686"/>
                  </a:lnTo>
                  <a:lnTo>
                    <a:pt x="27431" y="1156051"/>
                  </a:lnTo>
                  <a:lnTo>
                    <a:pt x="28828" y="1156686"/>
                  </a:lnTo>
                  <a:lnTo>
                    <a:pt x="28828" y="1158845"/>
                  </a:lnTo>
                  <a:lnTo>
                    <a:pt x="27431" y="1159480"/>
                  </a:lnTo>
                  <a:close/>
                </a:path>
                <a:path w="4510405" h="1593850">
                  <a:moveTo>
                    <a:pt x="32384" y="1165830"/>
                  </a:moveTo>
                  <a:lnTo>
                    <a:pt x="30860" y="1165195"/>
                  </a:lnTo>
                  <a:lnTo>
                    <a:pt x="30860" y="1163036"/>
                  </a:lnTo>
                  <a:lnTo>
                    <a:pt x="32384" y="1162401"/>
                  </a:lnTo>
                  <a:lnTo>
                    <a:pt x="34416" y="1163036"/>
                  </a:lnTo>
                  <a:lnTo>
                    <a:pt x="34416" y="1165195"/>
                  </a:lnTo>
                  <a:lnTo>
                    <a:pt x="32384" y="1165830"/>
                  </a:lnTo>
                  <a:close/>
                </a:path>
                <a:path w="4510405" h="1593850">
                  <a:moveTo>
                    <a:pt x="27431" y="934569"/>
                  </a:moveTo>
                  <a:lnTo>
                    <a:pt x="26034" y="933807"/>
                  </a:lnTo>
                  <a:lnTo>
                    <a:pt x="26034" y="932410"/>
                  </a:lnTo>
                  <a:lnTo>
                    <a:pt x="27431" y="931013"/>
                  </a:lnTo>
                  <a:lnTo>
                    <a:pt x="28828" y="932410"/>
                  </a:lnTo>
                  <a:lnTo>
                    <a:pt x="28828" y="933807"/>
                  </a:lnTo>
                  <a:lnTo>
                    <a:pt x="27431" y="934569"/>
                  </a:lnTo>
                  <a:close/>
                </a:path>
                <a:path w="4510405" h="1593850">
                  <a:moveTo>
                    <a:pt x="32384" y="941554"/>
                  </a:moveTo>
                  <a:lnTo>
                    <a:pt x="30860" y="940157"/>
                  </a:lnTo>
                  <a:lnTo>
                    <a:pt x="30860" y="938760"/>
                  </a:lnTo>
                  <a:lnTo>
                    <a:pt x="32384" y="937363"/>
                  </a:lnTo>
                  <a:lnTo>
                    <a:pt x="34416" y="938760"/>
                  </a:lnTo>
                  <a:lnTo>
                    <a:pt x="34416" y="940157"/>
                  </a:lnTo>
                  <a:lnTo>
                    <a:pt x="32384" y="941554"/>
                  </a:lnTo>
                  <a:close/>
                </a:path>
                <a:path w="4510405" h="1593850">
                  <a:moveTo>
                    <a:pt x="27431" y="710293"/>
                  </a:moveTo>
                  <a:lnTo>
                    <a:pt x="26034" y="709531"/>
                  </a:lnTo>
                  <a:lnTo>
                    <a:pt x="26034" y="707499"/>
                  </a:lnTo>
                  <a:lnTo>
                    <a:pt x="27431" y="706737"/>
                  </a:lnTo>
                  <a:lnTo>
                    <a:pt x="28828" y="707499"/>
                  </a:lnTo>
                  <a:lnTo>
                    <a:pt x="28828" y="709531"/>
                  </a:lnTo>
                  <a:lnTo>
                    <a:pt x="27431" y="710293"/>
                  </a:lnTo>
                  <a:close/>
                </a:path>
                <a:path w="4510405" h="1593850">
                  <a:moveTo>
                    <a:pt x="32384" y="716642"/>
                  </a:moveTo>
                  <a:lnTo>
                    <a:pt x="30860" y="715880"/>
                  </a:lnTo>
                  <a:lnTo>
                    <a:pt x="30860" y="713848"/>
                  </a:lnTo>
                  <a:lnTo>
                    <a:pt x="32384" y="713086"/>
                  </a:lnTo>
                  <a:lnTo>
                    <a:pt x="34416" y="713848"/>
                  </a:lnTo>
                  <a:lnTo>
                    <a:pt x="34416" y="715880"/>
                  </a:lnTo>
                  <a:lnTo>
                    <a:pt x="32384" y="716642"/>
                  </a:lnTo>
                  <a:close/>
                </a:path>
                <a:path w="4510405" h="1593850">
                  <a:moveTo>
                    <a:pt x="130044" y="213227"/>
                  </a:moveTo>
                  <a:lnTo>
                    <a:pt x="129282" y="211830"/>
                  </a:lnTo>
                  <a:lnTo>
                    <a:pt x="127250" y="211830"/>
                  </a:lnTo>
                  <a:lnTo>
                    <a:pt x="126488" y="213989"/>
                  </a:lnTo>
                  <a:lnTo>
                    <a:pt x="127885" y="215386"/>
                  </a:lnTo>
                  <a:lnTo>
                    <a:pt x="129282" y="215386"/>
                  </a:lnTo>
                  <a:lnTo>
                    <a:pt x="130044" y="213227"/>
                  </a:lnTo>
                  <a:close/>
                </a:path>
                <a:path w="4510405" h="1593850">
                  <a:moveTo>
                    <a:pt x="137029" y="218180"/>
                  </a:moveTo>
                  <a:lnTo>
                    <a:pt x="136267" y="216783"/>
                  </a:lnTo>
                  <a:lnTo>
                    <a:pt x="134235" y="216783"/>
                  </a:lnTo>
                  <a:lnTo>
                    <a:pt x="133473" y="218180"/>
                  </a:lnTo>
                  <a:lnTo>
                    <a:pt x="134870" y="219577"/>
                  </a:lnTo>
                  <a:lnTo>
                    <a:pt x="136267" y="219577"/>
                  </a:lnTo>
                  <a:lnTo>
                    <a:pt x="137029" y="218180"/>
                  </a:lnTo>
                  <a:close/>
                </a:path>
                <a:path w="4510405" h="1593850">
                  <a:moveTo>
                    <a:pt x="27431" y="486016"/>
                  </a:moveTo>
                  <a:lnTo>
                    <a:pt x="26034" y="484619"/>
                  </a:lnTo>
                  <a:lnTo>
                    <a:pt x="26034" y="483222"/>
                  </a:lnTo>
                  <a:lnTo>
                    <a:pt x="27431" y="481825"/>
                  </a:lnTo>
                  <a:lnTo>
                    <a:pt x="28828" y="483222"/>
                  </a:lnTo>
                  <a:lnTo>
                    <a:pt x="28828" y="484619"/>
                  </a:lnTo>
                  <a:lnTo>
                    <a:pt x="27431" y="486016"/>
                  </a:lnTo>
                  <a:close/>
                </a:path>
                <a:path w="4510405" h="1593850">
                  <a:moveTo>
                    <a:pt x="32384" y="492366"/>
                  </a:moveTo>
                  <a:lnTo>
                    <a:pt x="30860" y="490969"/>
                  </a:lnTo>
                  <a:lnTo>
                    <a:pt x="30860" y="489572"/>
                  </a:lnTo>
                  <a:lnTo>
                    <a:pt x="32384" y="488048"/>
                  </a:lnTo>
                  <a:lnTo>
                    <a:pt x="34416" y="489572"/>
                  </a:lnTo>
                  <a:lnTo>
                    <a:pt x="34416" y="490969"/>
                  </a:lnTo>
                  <a:lnTo>
                    <a:pt x="32384" y="492366"/>
                  </a:lnTo>
                  <a:close/>
                </a:path>
                <a:path w="4510405" h="1593850">
                  <a:moveTo>
                    <a:pt x="0" y="1385204"/>
                  </a:moveTo>
                  <a:lnTo>
                    <a:pt x="75182" y="1385204"/>
                  </a:lnTo>
                </a:path>
                <a:path w="4510405" h="1593850">
                  <a:moveTo>
                    <a:pt x="4155461" y="1385204"/>
                  </a:moveTo>
                  <a:lnTo>
                    <a:pt x="4080152" y="1385204"/>
                  </a:lnTo>
                </a:path>
                <a:path w="4510405" h="1593850">
                  <a:moveTo>
                    <a:pt x="13715" y="1380709"/>
                  </a:moveTo>
                  <a:lnTo>
                    <a:pt x="13715" y="1575522"/>
                  </a:lnTo>
                </a:path>
                <a:path w="4510405" h="1593850">
                  <a:moveTo>
                    <a:pt x="4142127" y="1380709"/>
                  </a:moveTo>
                  <a:lnTo>
                    <a:pt x="4142127" y="1575522"/>
                  </a:lnTo>
                </a:path>
                <a:path w="4510405" h="1593850">
                  <a:moveTo>
                    <a:pt x="22859" y="1566632"/>
                  </a:moveTo>
                  <a:lnTo>
                    <a:pt x="4134380" y="1566632"/>
                  </a:lnTo>
                </a:path>
                <a:path w="4510405" h="1593850">
                  <a:moveTo>
                    <a:pt x="95501" y="1593479"/>
                  </a:moveTo>
                  <a:lnTo>
                    <a:pt x="22859" y="1567102"/>
                  </a:lnTo>
                  <a:lnTo>
                    <a:pt x="95501" y="1540725"/>
                  </a:lnTo>
                </a:path>
                <a:path w="4510405" h="1593850">
                  <a:moveTo>
                    <a:pt x="4061357" y="1540725"/>
                  </a:moveTo>
                  <a:lnTo>
                    <a:pt x="4133999" y="1567102"/>
                  </a:lnTo>
                  <a:lnTo>
                    <a:pt x="4061357" y="1593479"/>
                  </a:lnTo>
                </a:path>
                <a:path w="4510405" h="1593850">
                  <a:moveTo>
                    <a:pt x="4314334" y="224022"/>
                  </a:moveTo>
                  <a:lnTo>
                    <a:pt x="4314334" y="1384976"/>
                  </a:lnTo>
                </a:path>
                <a:path w="4510405" h="1593850">
                  <a:moveTo>
                    <a:pt x="4288427" y="296664"/>
                  </a:moveTo>
                  <a:lnTo>
                    <a:pt x="4314842" y="224022"/>
                  </a:lnTo>
                  <a:lnTo>
                    <a:pt x="4341131" y="296664"/>
                  </a:lnTo>
                </a:path>
                <a:path w="4510405" h="1593850">
                  <a:moveTo>
                    <a:pt x="4341131" y="1312130"/>
                  </a:moveTo>
                  <a:lnTo>
                    <a:pt x="4314842" y="1384760"/>
                  </a:lnTo>
                  <a:lnTo>
                    <a:pt x="4288427" y="1312130"/>
                  </a:lnTo>
                </a:path>
                <a:path w="4510405" h="1593850">
                  <a:moveTo>
                    <a:pt x="4483494" y="0"/>
                  </a:moveTo>
                  <a:lnTo>
                    <a:pt x="4483494" y="1383591"/>
                  </a:lnTo>
                </a:path>
                <a:path w="4510405" h="1593850">
                  <a:moveTo>
                    <a:pt x="4457587" y="72642"/>
                  </a:moveTo>
                  <a:lnTo>
                    <a:pt x="4484002" y="0"/>
                  </a:lnTo>
                  <a:lnTo>
                    <a:pt x="4510291" y="72642"/>
                  </a:lnTo>
                </a:path>
                <a:path w="4510405" h="1593850">
                  <a:moveTo>
                    <a:pt x="4510291" y="1310606"/>
                  </a:moveTo>
                  <a:lnTo>
                    <a:pt x="4484002" y="1383236"/>
                  </a:lnTo>
                  <a:lnTo>
                    <a:pt x="4457587" y="1310606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19271643" y="5666463"/>
            <a:ext cx="410845" cy="400685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800" spc="-40">
                <a:solidFill>
                  <a:srgbClr val="46616A"/>
                </a:solidFill>
                <a:latin typeface="Trebuchet MS"/>
                <a:cs typeface="Trebuchet MS"/>
              </a:rPr>
              <a:t>6.775mm</a:t>
            </a:r>
            <a:endParaRPr sz="800">
              <a:latin typeface="Trebuchet MS"/>
              <a:cs typeface="Trebuchet MS"/>
            </a:endParaRPr>
          </a:p>
          <a:p>
            <a:pPr algn="ctr" marL="40640">
              <a:lnSpc>
                <a:spcPts val="930"/>
              </a:lnSpc>
              <a:spcBef>
                <a:spcPts val="240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7.596</a:t>
            </a:r>
            <a:endParaRPr sz="800">
              <a:latin typeface="Trebuchet MS"/>
              <a:cs typeface="Trebuchet MS"/>
            </a:endParaRPr>
          </a:p>
          <a:p>
            <a:pPr algn="ctr">
              <a:lnSpc>
                <a:spcPts val="930"/>
              </a:lnSpc>
            </a:pPr>
            <a:r>
              <a:rPr dirty="0" sz="800" spc="-25">
                <a:solidFill>
                  <a:srgbClr val="46616A"/>
                </a:solidFill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2323133" y="6479680"/>
            <a:ext cx="424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19.330mm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10554970" y="5123242"/>
            <a:ext cx="4319270" cy="1553210"/>
            <a:chOff x="10554970" y="5123242"/>
            <a:chExt cx="4319270" cy="1553210"/>
          </a:xfrm>
        </p:grpSpPr>
        <p:sp>
          <p:nvSpPr>
            <p:cNvPr id="63" name="object 63" descr=""/>
            <p:cNvSpPr/>
            <p:nvPr/>
          </p:nvSpPr>
          <p:spPr>
            <a:xfrm>
              <a:off x="10561053" y="5129653"/>
              <a:ext cx="4306570" cy="1540510"/>
            </a:xfrm>
            <a:custGeom>
              <a:avLst/>
              <a:gdLst/>
              <a:ahLst/>
              <a:cxnLst/>
              <a:rect l="l" t="t" r="r" b="b"/>
              <a:pathLst>
                <a:path w="4306569" h="1540509">
                  <a:moveTo>
                    <a:pt x="3937916" y="1336514"/>
                  </a:moveTo>
                  <a:lnTo>
                    <a:pt x="4297063" y="1336514"/>
                  </a:lnTo>
                </a:path>
                <a:path w="4306569" h="1540509">
                  <a:moveTo>
                    <a:pt x="3937916" y="216402"/>
                  </a:moveTo>
                  <a:lnTo>
                    <a:pt x="4124982" y="216402"/>
                  </a:lnTo>
                </a:path>
                <a:path w="4306569" h="1540509">
                  <a:moveTo>
                    <a:pt x="1950670" y="0"/>
                  </a:moveTo>
                  <a:lnTo>
                    <a:pt x="4278648" y="0"/>
                  </a:lnTo>
                </a:path>
                <a:path w="4306569" h="1540509">
                  <a:moveTo>
                    <a:pt x="0" y="1327370"/>
                  </a:moveTo>
                  <a:lnTo>
                    <a:pt x="0" y="1522183"/>
                  </a:lnTo>
                </a:path>
                <a:path w="4306569" h="1540509">
                  <a:moveTo>
                    <a:pt x="3937916" y="1327370"/>
                  </a:moveTo>
                  <a:lnTo>
                    <a:pt x="3937916" y="1522183"/>
                  </a:lnTo>
                </a:path>
                <a:path w="4306569" h="1540509">
                  <a:moveTo>
                    <a:pt x="4571" y="1513293"/>
                  </a:moveTo>
                  <a:lnTo>
                    <a:pt x="3928645" y="1513293"/>
                  </a:lnTo>
                </a:path>
                <a:path w="4306569" h="1540509">
                  <a:moveTo>
                    <a:pt x="77214" y="1540140"/>
                  </a:moveTo>
                  <a:lnTo>
                    <a:pt x="4571" y="1513763"/>
                  </a:lnTo>
                  <a:lnTo>
                    <a:pt x="77214" y="1487386"/>
                  </a:lnTo>
                </a:path>
                <a:path w="4306569" h="1540509">
                  <a:moveTo>
                    <a:pt x="3857146" y="1487386"/>
                  </a:moveTo>
                  <a:lnTo>
                    <a:pt x="3929788" y="1513763"/>
                  </a:lnTo>
                  <a:lnTo>
                    <a:pt x="3857146" y="1540140"/>
                  </a:lnTo>
                </a:path>
                <a:path w="4306569" h="1540509">
                  <a:moveTo>
                    <a:pt x="4110124" y="227070"/>
                  </a:moveTo>
                  <a:lnTo>
                    <a:pt x="4110124" y="1331612"/>
                  </a:lnTo>
                </a:path>
                <a:path w="4306569" h="1540509">
                  <a:moveTo>
                    <a:pt x="4084216" y="299712"/>
                  </a:moveTo>
                  <a:lnTo>
                    <a:pt x="4110632" y="227070"/>
                  </a:lnTo>
                  <a:lnTo>
                    <a:pt x="4136920" y="299712"/>
                  </a:lnTo>
                </a:path>
                <a:path w="4306569" h="1540509">
                  <a:moveTo>
                    <a:pt x="4136920" y="1258792"/>
                  </a:moveTo>
                  <a:lnTo>
                    <a:pt x="4110632" y="1331421"/>
                  </a:lnTo>
                  <a:lnTo>
                    <a:pt x="4084216" y="1258792"/>
                  </a:lnTo>
                </a:path>
                <a:path w="4306569" h="1540509">
                  <a:moveTo>
                    <a:pt x="4253376" y="83309"/>
                  </a:moveTo>
                  <a:lnTo>
                    <a:pt x="4279791" y="12191"/>
                  </a:lnTo>
                  <a:lnTo>
                    <a:pt x="4306080" y="83309"/>
                  </a:lnTo>
                </a:path>
                <a:path w="4306569" h="1540509">
                  <a:moveTo>
                    <a:pt x="4306080" y="1257268"/>
                  </a:moveTo>
                  <a:lnTo>
                    <a:pt x="4279791" y="1329897"/>
                  </a:lnTo>
                  <a:lnTo>
                    <a:pt x="4253376" y="1257268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4804136" y="5140260"/>
              <a:ext cx="13970" cy="1320165"/>
            </a:xfrm>
            <a:custGeom>
              <a:avLst/>
              <a:gdLst/>
              <a:ahLst/>
              <a:cxnLst/>
              <a:rect l="l" t="t" r="r" b="b"/>
              <a:pathLst>
                <a:path w="13969" h="1320164">
                  <a:moveTo>
                    <a:pt x="13341" y="61"/>
                  </a:moveTo>
                  <a:lnTo>
                    <a:pt x="-374" y="61"/>
                  </a:lnTo>
                  <a:lnTo>
                    <a:pt x="-374" y="1319812"/>
                  </a:lnTo>
                  <a:lnTo>
                    <a:pt x="13341" y="1319812"/>
                  </a:lnTo>
                  <a:lnTo>
                    <a:pt x="13341" y="61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14510153" y="5591154"/>
            <a:ext cx="304165" cy="49784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spc="-10">
                <a:solidFill>
                  <a:srgbClr val="003777"/>
                </a:solidFill>
                <a:latin typeface="Trebuchet MS"/>
                <a:cs typeface="Trebuchet MS"/>
              </a:rPr>
              <a:t>5.500mm</a:t>
            </a:r>
            <a:endParaRPr sz="800">
              <a:latin typeface="Trebuchet MS"/>
              <a:cs typeface="Trebuchet MS"/>
            </a:endParaRPr>
          </a:p>
          <a:p>
            <a:pPr marL="113030">
              <a:lnSpc>
                <a:spcPct val="100000"/>
              </a:lnSpc>
              <a:spcBef>
                <a:spcPts val="300"/>
              </a:spcBef>
            </a:pPr>
            <a:r>
              <a:rPr dirty="0" sz="800" spc="-55">
                <a:solidFill>
                  <a:srgbClr val="003777"/>
                </a:solidFill>
                <a:latin typeface="Trebuchet MS"/>
                <a:cs typeface="Trebuchet MS"/>
              </a:rPr>
              <a:t>6.467mm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11184733" y="5757017"/>
            <a:ext cx="172085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25" b="1">
                <a:solidFill>
                  <a:srgbClr val="A6A6A6"/>
                </a:solidFill>
                <a:latin typeface="Carlito"/>
                <a:cs typeface="Carlito"/>
              </a:rPr>
              <a:t>PRO-</a:t>
            </a:r>
            <a:r>
              <a:rPr dirty="0" sz="1600" b="1">
                <a:solidFill>
                  <a:srgbClr val="A6A6A6"/>
                </a:solidFill>
                <a:latin typeface="Carlito"/>
                <a:cs typeface="Carlito"/>
              </a:rPr>
              <a:t>PLENAVE</a:t>
            </a:r>
            <a:r>
              <a:rPr dirty="0" sz="1600" spc="365" b="1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dirty="0" baseline="3003" sz="2775" spc="-30" b="1">
                <a:solidFill>
                  <a:srgbClr val="003777"/>
                </a:solidFill>
                <a:latin typeface="Carlito"/>
                <a:cs typeface="Carlito"/>
              </a:rPr>
              <a:t>20.6</a:t>
            </a:r>
            <a:endParaRPr baseline="3003" sz="2775">
              <a:latin typeface="Carlito"/>
              <a:cs typeface="Carlito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2701075" y="4553087"/>
            <a:ext cx="424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14.810mm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14437755" y="2677980"/>
            <a:ext cx="3822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9.260mm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18399166" y="1074519"/>
            <a:ext cx="3822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7.000mm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7881020" y="2677980"/>
            <a:ext cx="424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11.520mm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17268387" y="4553087"/>
            <a:ext cx="424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17.270mm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11338306" y="3204526"/>
            <a:ext cx="3503929" cy="1542415"/>
            <a:chOff x="11338306" y="3204526"/>
            <a:chExt cx="3503929" cy="1542415"/>
          </a:xfrm>
        </p:grpSpPr>
        <p:sp>
          <p:nvSpPr>
            <p:cNvPr id="73" name="object 73" descr=""/>
            <p:cNvSpPr/>
            <p:nvPr/>
          </p:nvSpPr>
          <p:spPr>
            <a:xfrm>
              <a:off x="11344369" y="3210986"/>
              <a:ext cx="3491229" cy="1529715"/>
            </a:xfrm>
            <a:custGeom>
              <a:avLst/>
              <a:gdLst/>
              <a:ahLst/>
              <a:cxnLst/>
              <a:rect l="l" t="t" r="r" b="b"/>
              <a:pathLst>
                <a:path w="3491230" h="1529714">
                  <a:moveTo>
                    <a:pt x="3122597" y="1325846"/>
                  </a:moveTo>
                  <a:lnTo>
                    <a:pt x="3483267" y="1325846"/>
                  </a:lnTo>
                </a:path>
                <a:path w="3491230" h="1529714">
                  <a:moveTo>
                    <a:pt x="3121073" y="172207"/>
                  </a:moveTo>
                  <a:lnTo>
                    <a:pt x="3306615" y="172207"/>
                  </a:lnTo>
                </a:path>
                <a:path w="3491230" h="1529714">
                  <a:moveTo>
                    <a:pt x="1562060" y="0"/>
                  </a:moveTo>
                  <a:lnTo>
                    <a:pt x="3480728" y="0"/>
                  </a:lnTo>
                </a:path>
                <a:path w="3491230" h="1529714">
                  <a:moveTo>
                    <a:pt x="0" y="1318226"/>
                  </a:moveTo>
                  <a:lnTo>
                    <a:pt x="0" y="1511515"/>
                  </a:lnTo>
                </a:path>
                <a:path w="3491230" h="1529714">
                  <a:moveTo>
                    <a:pt x="3122597" y="1318226"/>
                  </a:moveTo>
                  <a:lnTo>
                    <a:pt x="3122597" y="1511515"/>
                  </a:lnTo>
                </a:path>
                <a:path w="3491230" h="1529714">
                  <a:moveTo>
                    <a:pt x="6095" y="1502626"/>
                  </a:moveTo>
                  <a:lnTo>
                    <a:pt x="3114342" y="1502626"/>
                  </a:lnTo>
                </a:path>
                <a:path w="3491230" h="1529714">
                  <a:moveTo>
                    <a:pt x="78738" y="1529422"/>
                  </a:moveTo>
                  <a:lnTo>
                    <a:pt x="6095" y="1503134"/>
                  </a:lnTo>
                  <a:lnTo>
                    <a:pt x="78738" y="1476718"/>
                  </a:lnTo>
                </a:path>
                <a:path w="3491230" h="1529714">
                  <a:moveTo>
                    <a:pt x="3041827" y="1476718"/>
                  </a:moveTo>
                  <a:lnTo>
                    <a:pt x="3114469" y="1503134"/>
                  </a:lnTo>
                  <a:lnTo>
                    <a:pt x="3041827" y="1529422"/>
                  </a:lnTo>
                </a:path>
                <a:path w="3491230" h="1529714">
                  <a:moveTo>
                    <a:pt x="3294804" y="181351"/>
                  </a:moveTo>
                  <a:lnTo>
                    <a:pt x="3294804" y="1321020"/>
                  </a:lnTo>
                </a:path>
                <a:path w="3491230" h="1529714">
                  <a:moveTo>
                    <a:pt x="3268897" y="253993"/>
                  </a:moveTo>
                  <a:lnTo>
                    <a:pt x="3295312" y="181351"/>
                  </a:lnTo>
                  <a:lnTo>
                    <a:pt x="3321601" y="253993"/>
                  </a:lnTo>
                </a:path>
                <a:path w="3491230" h="1529714">
                  <a:moveTo>
                    <a:pt x="3321601" y="1248124"/>
                  </a:moveTo>
                  <a:lnTo>
                    <a:pt x="3295312" y="1320766"/>
                  </a:lnTo>
                  <a:lnTo>
                    <a:pt x="3268897" y="1248124"/>
                  </a:lnTo>
                </a:path>
                <a:path w="3491230" h="1529714">
                  <a:moveTo>
                    <a:pt x="3438057" y="81785"/>
                  </a:moveTo>
                  <a:lnTo>
                    <a:pt x="3464472" y="9143"/>
                  </a:lnTo>
                  <a:lnTo>
                    <a:pt x="3490760" y="81785"/>
                  </a:lnTo>
                </a:path>
                <a:path w="3491230" h="1529714">
                  <a:moveTo>
                    <a:pt x="3490760" y="1248124"/>
                  </a:moveTo>
                  <a:lnTo>
                    <a:pt x="3464472" y="1320766"/>
                  </a:lnTo>
                  <a:lnTo>
                    <a:pt x="3438057" y="1248124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4773656" y="3223068"/>
              <a:ext cx="12700" cy="1309370"/>
            </a:xfrm>
            <a:custGeom>
              <a:avLst/>
              <a:gdLst/>
              <a:ahLst/>
              <a:cxnLst/>
              <a:rect l="l" t="t" r="r" b="b"/>
              <a:pathLst>
                <a:path w="12700" h="1309370">
                  <a:moveTo>
                    <a:pt x="11817" y="109"/>
                  </a:moveTo>
                  <a:lnTo>
                    <a:pt x="-373" y="109"/>
                  </a:lnTo>
                  <a:lnTo>
                    <a:pt x="-373" y="1309192"/>
                  </a:lnTo>
                  <a:lnTo>
                    <a:pt x="11817" y="1309192"/>
                  </a:lnTo>
                  <a:lnTo>
                    <a:pt x="11817" y="109"/>
                  </a:lnTo>
                  <a:close/>
                </a:path>
              </a:pathLst>
            </a:custGeom>
            <a:solidFill>
              <a:srgbClr val="00377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/>
          <p:nvPr/>
        </p:nvSpPr>
        <p:spPr>
          <a:xfrm>
            <a:off x="17903499" y="458711"/>
            <a:ext cx="1724660" cy="807085"/>
          </a:xfrm>
          <a:custGeom>
            <a:avLst/>
            <a:gdLst/>
            <a:ahLst/>
            <a:cxnLst/>
            <a:rect l="l" t="t" r="r" b="b"/>
            <a:pathLst>
              <a:path w="1724659" h="807085">
                <a:moveTo>
                  <a:pt x="0" y="594344"/>
                </a:moveTo>
                <a:lnTo>
                  <a:pt x="0" y="789158"/>
                </a:lnTo>
              </a:path>
              <a:path w="1724659" h="807085">
                <a:moveTo>
                  <a:pt x="1356325" y="603488"/>
                </a:moveTo>
                <a:lnTo>
                  <a:pt x="1716996" y="603488"/>
                </a:lnTo>
              </a:path>
              <a:path w="1724659" h="807085">
                <a:moveTo>
                  <a:pt x="1354801" y="71626"/>
                </a:moveTo>
                <a:lnTo>
                  <a:pt x="1541868" y="71626"/>
                </a:lnTo>
              </a:path>
              <a:path w="1724659" h="807085">
                <a:moveTo>
                  <a:pt x="676638" y="0"/>
                </a:moveTo>
                <a:lnTo>
                  <a:pt x="1714202" y="0"/>
                </a:lnTo>
              </a:path>
              <a:path w="1724659" h="807085">
                <a:moveTo>
                  <a:pt x="1356325" y="594344"/>
                </a:moveTo>
                <a:lnTo>
                  <a:pt x="1356325" y="789158"/>
                </a:lnTo>
              </a:path>
              <a:path w="1724659" h="807085">
                <a:moveTo>
                  <a:pt x="6095" y="780268"/>
                </a:moveTo>
                <a:lnTo>
                  <a:pt x="1348578" y="780268"/>
                </a:lnTo>
              </a:path>
              <a:path w="1724659" h="807085">
                <a:moveTo>
                  <a:pt x="78738" y="807064"/>
                </a:moveTo>
                <a:lnTo>
                  <a:pt x="6095" y="780776"/>
                </a:lnTo>
                <a:lnTo>
                  <a:pt x="78738" y="754360"/>
                </a:lnTo>
              </a:path>
              <a:path w="1724659" h="807085">
                <a:moveTo>
                  <a:pt x="1275555" y="754360"/>
                </a:moveTo>
                <a:lnTo>
                  <a:pt x="1348197" y="780776"/>
                </a:lnTo>
                <a:lnTo>
                  <a:pt x="1275555" y="807064"/>
                </a:lnTo>
              </a:path>
              <a:path w="1724659" h="807085">
                <a:moveTo>
                  <a:pt x="1528533" y="79245"/>
                </a:moveTo>
                <a:lnTo>
                  <a:pt x="1528533" y="598916"/>
                </a:lnTo>
              </a:path>
              <a:path w="1724659" h="807085">
                <a:moveTo>
                  <a:pt x="1502626" y="151888"/>
                </a:moveTo>
                <a:lnTo>
                  <a:pt x="1529041" y="79245"/>
                </a:lnTo>
                <a:lnTo>
                  <a:pt x="1555329" y="151888"/>
                </a:lnTo>
              </a:path>
              <a:path w="1724659" h="807085">
                <a:moveTo>
                  <a:pt x="1555329" y="525766"/>
                </a:moveTo>
                <a:lnTo>
                  <a:pt x="1529041" y="598408"/>
                </a:lnTo>
                <a:lnTo>
                  <a:pt x="1502626" y="525766"/>
                </a:lnTo>
              </a:path>
              <a:path w="1724659" h="807085">
                <a:moveTo>
                  <a:pt x="1697693" y="6095"/>
                </a:moveTo>
                <a:lnTo>
                  <a:pt x="1697693" y="598662"/>
                </a:lnTo>
              </a:path>
              <a:path w="1724659" h="807085">
                <a:moveTo>
                  <a:pt x="1671785" y="78738"/>
                </a:moveTo>
                <a:lnTo>
                  <a:pt x="1698201" y="6095"/>
                </a:lnTo>
                <a:lnTo>
                  <a:pt x="1724489" y="78738"/>
                </a:lnTo>
              </a:path>
              <a:path w="1724659" h="807085">
                <a:moveTo>
                  <a:pt x="1724489" y="525766"/>
                </a:moveTo>
                <a:lnTo>
                  <a:pt x="1698201" y="598408"/>
                </a:lnTo>
                <a:lnTo>
                  <a:pt x="1671785" y="525766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16911400" y="1626066"/>
            <a:ext cx="2717165" cy="1241425"/>
          </a:xfrm>
          <a:custGeom>
            <a:avLst/>
            <a:gdLst/>
            <a:ahLst/>
            <a:cxnLst/>
            <a:rect l="l" t="t" r="r" b="b"/>
            <a:pathLst>
              <a:path w="2717165" h="1241425">
                <a:moveTo>
                  <a:pt x="0" y="1030197"/>
                </a:moveTo>
                <a:lnTo>
                  <a:pt x="0" y="1223487"/>
                </a:lnTo>
              </a:path>
              <a:path w="2717165" h="1241425">
                <a:moveTo>
                  <a:pt x="2348424" y="1039341"/>
                </a:moveTo>
                <a:lnTo>
                  <a:pt x="2707571" y="1039341"/>
                </a:lnTo>
              </a:path>
              <a:path w="2717165" h="1241425">
                <a:moveTo>
                  <a:pt x="2346900" y="126488"/>
                </a:moveTo>
                <a:lnTo>
                  <a:pt x="2532442" y="126488"/>
                </a:lnTo>
              </a:path>
              <a:path w="2717165" h="1241425">
                <a:moveTo>
                  <a:pt x="1171926" y="0"/>
                </a:moveTo>
                <a:lnTo>
                  <a:pt x="2706174" y="0"/>
                </a:lnTo>
              </a:path>
              <a:path w="2717165" h="1241425">
                <a:moveTo>
                  <a:pt x="2348424" y="1030197"/>
                </a:moveTo>
                <a:lnTo>
                  <a:pt x="2348424" y="1223487"/>
                </a:lnTo>
              </a:path>
              <a:path w="2717165" h="1241425">
                <a:moveTo>
                  <a:pt x="6095" y="1216121"/>
                </a:moveTo>
                <a:lnTo>
                  <a:pt x="2340677" y="1216121"/>
                </a:lnTo>
              </a:path>
              <a:path w="2717165" h="1241425">
                <a:moveTo>
                  <a:pt x="77214" y="1241393"/>
                </a:moveTo>
                <a:lnTo>
                  <a:pt x="4571" y="1215105"/>
                </a:lnTo>
                <a:lnTo>
                  <a:pt x="77214" y="1188689"/>
                </a:lnTo>
              </a:path>
              <a:path w="2717165" h="1241425">
                <a:moveTo>
                  <a:pt x="2267654" y="1188689"/>
                </a:moveTo>
                <a:lnTo>
                  <a:pt x="2340296" y="1215105"/>
                </a:lnTo>
                <a:lnTo>
                  <a:pt x="2267654" y="1241393"/>
                </a:lnTo>
              </a:path>
              <a:path w="2717165" h="1241425">
                <a:moveTo>
                  <a:pt x="2520632" y="134108"/>
                </a:moveTo>
                <a:lnTo>
                  <a:pt x="2520632" y="1034134"/>
                </a:lnTo>
              </a:path>
              <a:path w="2717165" h="1241425">
                <a:moveTo>
                  <a:pt x="2494724" y="206750"/>
                </a:moveTo>
                <a:lnTo>
                  <a:pt x="2521140" y="134108"/>
                </a:lnTo>
                <a:lnTo>
                  <a:pt x="2547428" y="206750"/>
                </a:lnTo>
              </a:path>
              <a:path w="2717165" h="1241425">
                <a:moveTo>
                  <a:pt x="2547428" y="961619"/>
                </a:moveTo>
                <a:lnTo>
                  <a:pt x="2521140" y="1034261"/>
                </a:lnTo>
                <a:lnTo>
                  <a:pt x="2494724" y="961619"/>
                </a:lnTo>
              </a:path>
              <a:path w="2717165" h="1241425">
                <a:moveTo>
                  <a:pt x="2689792" y="7619"/>
                </a:moveTo>
                <a:lnTo>
                  <a:pt x="2689792" y="1032737"/>
                </a:lnTo>
              </a:path>
              <a:path w="2717165" h="1241425">
                <a:moveTo>
                  <a:pt x="2663884" y="80261"/>
                </a:moveTo>
                <a:lnTo>
                  <a:pt x="2690300" y="7619"/>
                </a:lnTo>
                <a:lnTo>
                  <a:pt x="2716588" y="80261"/>
                </a:lnTo>
              </a:path>
              <a:path w="2717165" h="1241425">
                <a:moveTo>
                  <a:pt x="2716588" y="960095"/>
                </a:moveTo>
                <a:lnTo>
                  <a:pt x="2690300" y="1032737"/>
                </a:lnTo>
                <a:lnTo>
                  <a:pt x="2663884" y="960095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15686135" y="3209462"/>
            <a:ext cx="3942079" cy="1539240"/>
          </a:xfrm>
          <a:custGeom>
            <a:avLst/>
            <a:gdLst/>
            <a:ahLst/>
            <a:cxnLst/>
            <a:rect l="l" t="t" r="r" b="b"/>
            <a:pathLst>
              <a:path w="3942080" h="1539239">
                <a:moveTo>
                  <a:pt x="0" y="1304511"/>
                </a:moveTo>
                <a:lnTo>
                  <a:pt x="0" y="1525104"/>
                </a:lnTo>
              </a:path>
              <a:path w="3942080" h="1539239">
                <a:moveTo>
                  <a:pt x="3573689" y="1327370"/>
                </a:moveTo>
                <a:lnTo>
                  <a:pt x="3934360" y="1327370"/>
                </a:lnTo>
              </a:path>
              <a:path w="3942080" h="1539239">
                <a:moveTo>
                  <a:pt x="3572165" y="173731"/>
                </a:moveTo>
                <a:lnTo>
                  <a:pt x="3759231" y="173731"/>
                </a:lnTo>
              </a:path>
              <a:path w="3942080" h="1539239">
                <a:moveTo>
                  <a:pt x="1787606" y="0"/>
                </a:moveTo>
                <a:lnTo>
                  <a:pt x="3933217" y="0"/>
                </a:lnTo>
              </a:path>
              <a:path w="3942080" h="1539239">
                <a:moveTo>
                  <a:pt x="3573689" y="1319750"/>
                </a:moveTo>
                <a:lnTo>
                  <a:pt x="3573689" y="1513039"/>
                </a:lnTo>
              </a:path>
              <a:path w="3942080" h="1539239">
                <a:moveTo>
                  <a:pt x="6095" y="1511769"/>
                </a:moveTo>
                <a:lnTo>
                  <a:pt x="3565688" y="1511769"/>
                </a:lnTo>
              </a:path>
              <a:path w="3942080" h="1539239">
                <a:moveTo>
                  <a:pt x="78738" y="1538693"/>
                </a:moveTo>
                <a:lnTo>
                  <a:pt x="6095" y="1512277"/>
                </a:lnTo>
                <a:lnTo>
                  <a:pt x="78738" y="1485862"/>
                </a:lnTo>
              </a:path>
              <a:path w="3942080" h="1539239">
                <a:moveTo>
                  <a:pt x="3492919" y="1485862"/>
                </a:moveTo>
                <a:lnTo>
                  <a:pt x="3565561" y="1512277"/>
                </a:lnTo>
                <a:lnTo>
                  <a:pt x="3492919" y="1538693"/>
                </a:lnTo>
              </a:path>
              <a:path w="3942080" h="1539239">
                <a:moveTo>
                  <a:pt x="3745897" y="182875"/>
                </a:moveTo>
                <a:lnTo>
                  <a:pt x="3745897" y="1322544"/>
                </a:lnTo>
              </a:path>
              <a:path w="3942080" h="1539239">
                <a:moveTo>
                  <a:pt x="3719989" y="255517"/>
                </a:moveTo>
                <a:lnTo>
                  <a:pt x="3746405" y="182875"/>
                </a:lnTo>
                <a:lnTo>
                  <a:pt x="3772693" y="255517"/>
                </a:lnTo>
              </a:path>
              <a:path w="3942080" h="1539239">
                <a:moveTo>
                  <a:pt x="3772693" y="1249648"/>
                </a:moveTo>
                <a:lnTo>
                  <a:pt x="3746405" y="1322290"/>
                </a:lnTo>
                <a:lnTo>
                  <a:pt x="3719989" y="1249648"/>
                </a:lnTo>
              </a:path>
              <a:path w="3942080" h="1539239">
                <a:moveTo>
                  <a:pt x="3915057" y="6095"/>
                </a:moveTo>
                <a:lnTo>
                  <a:pt x="3915057" y="1322417"/>
                </a:lnTo>
              </a:path>
              <a:path w="3942080" h="1539239">
                <a:moveTo>
                  <a:pt x="3889149" y="77214"/>
                </a:moveTo>
                <a:lnTo>
                  <a:pt x="3915565" y="6095"/>
                </a:lnTo>
                <a:lnTo>
                  <a:pt x="3941853" y="77214"/>
                </a:lnTo>
              </a:path>
              <a:path w="3942080" h="1539239">
                <a:moveTo>
                  <a:pt x="3941853" y="1249648"/>
                </a:moveTo>
                <a:lnTo>
                  <a:pt x="3915565" y="1322290"/>
                </a:lnTo>
                <a:lnTo>
                  <a:pt x="3889149" y="1249648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13589164" y="1776938"/>
            <a:ext cx="2432050" cy="1090930"/>
          </a:xfrm>
          <a:custGeom>
            <a:avLst/>
            <a:gdLst/>
            <a:ahLst/>
            <a:cxnLst/>
            <a:rect l="l" t="t" r="r" b="b"/>
            <a:pathLst>
              <a:path w="2432050" h="1090930">
                <a:moveTo>
                  <a:pt x="2404811" y="7619"/>
                </a:moveTo>
                <a:lnTo>
                  <a:pt x="2404811" y="882373"/>
                </a:lnTo>
              </a:path>
              <a:path w="2432050" h="1090930">
                <a:moveTo>
                  <a:pt x="2063443" y="888469"/>
                </a:moveTo>
                <a:lnTo>
                  <a:pt x="2422590" y="888469"/>
                </a:lnTo>
              </a:path>
              <a:path w="2432050" h="1090930">
                <a:moveTo>
                  <a:pt x="2061919" y="112773"/>
                </a:moveTo>
                <a:lnTo>
                  <a:pt x="2247462" y="112773"/>
                </a:lnTo>
              </a:path>
              <a:path w="2432050" h="1090930">
                <a:moveTo>
                  <a:pt x="1030197" y="0"/>
                </a:moveTo>
                <a:lnTo>
                  <a:pt x="2421320" y="0"/>
                </a:lnTo>
              </a:path>
              <a:path w="2432050" h="1090930">
                <a:moveTo>
                  <a:pt x="0" y="879325"/>
                </a:moveTo>
                <a:lnTo>
                  <a:pt x="0" y="1072614"/>
                </a:lnTo>
              </a:path>
              <a:path w="2432050" h="1090930">
                <a:moveTo>
                  <a:pt x="2063443" y="879325"/>
                </a:moveTo>
                <a:lnTo>
                  <a:pt x="2063443" y="1072614"/>
                </a:lnTo>
              </a:path>
              <a:path w="2432050" h="1090930">
                <a:moveTo>
                  <a:pt x="6095" y="1065249"/>
                </a:moveTo>
                <a:lnTo>
                  <a:pt x="2054173" y="1065249"/>
                </a:lnTo>
              </a:path>
              <a:path w="2432050" h="1090930">
                <a:moveTo>
                  <a:pt x="78738" y="1090521"/>
                </a:moveTo>
                <a:lnTo>
                  <a:pt x="6095" y="1064233"/>
                </a:lnTo>
                <a:lnTo>
                  <a:pt x="78738" y="1037817"/>
                </a:lnTo>
              </a:path>
              <a:path w="2432050" h="1090930">
                <a:moveTo>
                  <a:pt x="1982673" y="1037817"/>
                </a:moveTo>
                <a:lnTo>
                  <a:pt x="2055316" y="1064233"/>
                </a:lnTo>
                <a:lnTo>
                  <a:pt x="1982673" y="1090521"/>
                </a:lnTo>
              </a:path>
              <a:path w="2432050" h="1090930">
                <a:moveTo>
                  <a:pt x="2235651" y="120392"/>
                </a:moveTo>
                <a:lnTo>
                  <a:pt x="2235651" y="883770"/>
                </a:lnTo>
              </a:path>
              <a:path w="2432050" h="1090930">
                <a:moveTo>
                  <a:pt x="2209744" y="193035"/>
                </a:moveTo>
                <a:lnTo>
                  <a:pt x="2236159" y="120392"/>
                </a:lnTo>
                <a:lnTo>
                  <a:pt x="2262447" y="193035"/>
                </a:lnTo>
              </a:path>
              <a:path w="2432050" h="1090930">
                <a:moveTo>
                  <a:pt x="2262447" y="810747"/>
                </a:moveTo>
                <a:lnTo>
                  <a:pt x="2236159" y="883389"/>
                </a:lnTo>
                <a:lnTo>
                  <a:pt x="2209744" y="810747"/>
                </a:lnTo>
              </a:path>
              <a:path w="2432050" h="1090930">
                <a:moveTo>
                  <a:pt x="2378903" y="80261"/>
                </a:moveTo>
                <a:lnTo>
                  <a:pt x="2405319" y="7619"/>
                </a:lnTo>
                <a:lnTo>
                  <a:pt x="2431607" y="80261"/>
                </a:lnTo>
              </a:path>
              <a:path w="2432050" h="1090930">
                <a:moveTo>
                  <a:pt x="2431607" y="809223"/>
                </a:moveTo>
                <a:lnTo>
                  <a:pt x="2405319" y="881865"/>
                </a:lnTo>
                <a:lnTo>
                  <a:pt x="2378903" y="809223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14478150" y="3664613"/>
            <a:ext cx="304165" cy="48260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5.500mm</a:t>
            </a:r>
            <a:endParaRPr sz="800">
              <a:latin typeface="Trebuchet MS"/>
              <a:cs typeface="Trebuchet MS"/>
            </a:endParaRPr>
          </a:p>
          <a:p>
            <a:pPr marL="100965">
              <a:lnSpc>
                <a:spcPct val="100000"/>
              </a:lnSpc>
              <a:spcBef>
                <a:spcPts val="300"/>
              </a:spcBef>
            </a:pPr>
            <a:r>
              <a:rPr dirty="0" sz="800" spc="-60">
                <a:solidFill>
                  <a:srgbClr val="46616A"/>
                </a:solidFill>
                <a:latin typeface="Trebuchet MS"/>
                <a:cs typeface="Trebuchet MS"/>
              </a:rPr>
              <a:t>6.240mm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11569406" y="3784757"/>
            <a:ext cx="171323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25" b="1">
                <a:solidFill>
                  <a:srgbClr val="A6A6A6"/>
                </a:solidFill>
                <a:latin typeface="Carlito"/>
                <a:cs typeface="Carlito"/>
              </a:rPr>
              <a:t>PRO-</a:t>
            </a:r>
            <a:r>
              <a:rPr dirty="0" sz="1600" b="1">
                <a:solidFill>
                  <a:srgbClr val="A6A6A6"/>
                </a:solidFill>
                <a:latin typeface="Carlito"/>
                <a:cs typeface="Carlito"/>
              </a:rPr>
              <a:t>PLENAVE</a:t>
            </a:r>
            <a:r>
              <a:rPr dirty="0" sz="1600" spc="305" b="1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dirty="0" sz="1850" spc="-20" b="1">
                <a:solidFill>
                  <a:srgbClr val="003777"/>
                </a:solidFill>
                <a:latin typeface="Carlito"/>
                <a:cs typeface="Carlito"/>
              </a:rPr>
              <a:t>15.6</a:t>
            </a:r>
            <a:endParaRPr sz="1850">
              <a:latin typeface="Carlito"/>
              <a:cs typeface="Carlito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15663792" y="2027802"/>
            <a:ext cx="304165" cy="437515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3.500mm</a:t>
            </a:r>
            <a:endParaRPr sz="800">
              <a:latin typeface="Trebuchet MS"/>
              <a:cs typeface="Trebuchet MS"/>
            </a:endParaRPr>
          </a:p>
          <a:p>
            <a:pPr marL="70485">
              <a:lnSpc>
                <a:spcPct val="100000"/>
              </a:lnSpc>
              <a:spcBef>
                <a:spcPts val="3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3.963mm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13750196" y="2125417"/>
            <a:ext cx="13423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2136" sz="1950" spc="-15" b="1">
                <a:solidFill>
                  <a:srgbClr val="A6A6A6"/>
                </a:solidFill>
                <a:latin typeface="Carlito"/>
                <a:cs typeface="Carlito"/>
              </a:rPr>
              <a:t>PRO-</a:t>
            </a:r>
            <a:r>
              <a:rPr dirty="0" baseline="2136" sz="1950" b="1">
                <a:solidFill>
                  <a:srgbClr val="A6A6A6"/>
                </a:solidFill>
                <a:latin typeface="Carlito"/>
                <a:cs typeface="Carlito"/>
              </a:rPr>
              <a:t>PLENAVE</a:t>
            </a:r>
            <a:r>
              <a:rPr dirty="0" baseline="2136" sz="1950" spc="30" b="1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dirty="0" sz="1400" spc="-20" b="1">
                <a:solidFill>
                  <a:srgbClr val="003777"/>
                </a:solidFill>
                <a:latin typeface="Carlito"/>
                <a:cs typeface="Carlito"/>
              </a:rPr>
              <a:t>10.4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19271643" y="589005"/>
            <a:ext cx="410845" cy="394335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spc="-60">
                <a:solidFill>
                  <a:srgbClr val="46616A"/>
                </a:solidFill>
                <a:latin typeface="Trebuchet MS"/>
                <a:cs typeface="Trebuchet MS"/>
              </a:rPr>
              <a:t>2.750mm</a:t>
            </a:r>
            <a:endParaRPr sz="800">
              <a:latin typeface="Trebuchet MS"/>
              <a:cs typeface="Trebuchet MS"/>
            </a:endParaRPr>
          </a:p>
          <a:p>
            <a:pPr marL="52069">
              <a:lnSpc>
                <a:spcPts val="930"/>
              </a:lnSpc>
              <a:spcBef>
                <a:spcPts val="240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3.100</a:t>
            </a:r>
            <a:endParaRPr sz="800">
              <a:latin typeface="Trebuchet MS"/>
              <a:cs typeface="Trebuchet MS"/>
            </a:endParaRPr>
          </a:p>
          <a:p>
            <a:pPr marL="52069">
              <a:lnSpc>
                <a:spcPts val="930"/>
              </a:lnSpc>
            </a:pPr>
            <a:r>
              <a:rPr dirty="0" sz="800" spc="-25">
                <a:solidFill>
                  <a:srgbClr val="46616A"/>
                </a:solidFill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9271643" y="1959300"/>
            <a:ext cx="304165" cy="44450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4.500mm</a:t>
            </a:r>
            <a:endParaRPr sz="800">
              <a:latin typeface="Trebuchet MS"/>
              <a:cs typeface="Trebuchet MS"/>
            </a:endParaRPr>
          </a:p>
          <a:p>
            <a:pPr marL="59690">
              <a:lnSpc>
                <a:spcPct val="100000"/>
              </a:lnSpc>
              <a:spcBef>
                <a:spcPts val="300"/>
              </a:spcBef>
            </a:pPr>
            <a:r>
              <a:rPr dirty="0" sz="800" spc="-55">
                <a:solidFill>
                  <a:srgbClr val="46616A"/>
                </a:solidFill>
                <a:latin typeface="Trebuchet MS"/>
                <a:cs typeface="Trebuchet MS"/>
              </a:rPr>
              <a:t>5.076mm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17012742" y="2089731"/>
            <a:ext cx="150114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00" spc="-25" b="1">
                <a:solidFill>
                  <a:srgbClr val="A6A6A6"/>
                </a:solidFill>
                <a:latin typeface="Carlito"/>
                <a:cs typeface="Carlito"/>
              </a:rPr>
              <a:t>PRO-PLENAVE</a:t>
            </a:r>
            <a:r>
              <a:rPr dirty="0" sz="1400" b="1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dirty="0" sz="1850" spc="-20" b="1">
                <a:solidFill>
                  <a:srgbClr val="003777"/>
                </a:solidFill>
                <a:latin typeface="Carlito"/>
                <a:cs typeface="Carlito"/>
              </a:rPr>
              <a:t>12.5</a:t>
            </a:r>
            <a:endParaRPr sz="1850">
              <a:latin typeface="Carlito"/>
              <a:cs typeface="Carlito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19273803" y="3753257"/>
            <a:ext cx="410845" cy="394335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800" spc="-60">
                <a:solidFill>
                  <a:srgbClr val="46616A"/>
                </a:solidFill>
                <a:latin typeface="Trebuchet MS"/>
                <a:cs typeface="Trebuchet MS"/>
              </a:rPr>
              <a:t>5.500mm</a:t>
            </a:r>
            <a:endParaRPr sz="800">
              <a:latin typeface="Trebuchet MS"/>
              <a:cs typeface="Trebuchet MS"/>
            </a:endParaRPr>
          </a:p>
          <a:p>
            <a:pPr marL="100965">
              <a:lnSpc>
                <a:spcPts val="930"/>
              </a:lnSpc>
              <a:spcBef>
                <a:spcPts val="240"/>
              </a:spcBef>
            </a:pPr>
            <a:r>
              <a:rPr dirty="0" sz="800" spc="-10">
                <a:solidFill>
                  <a:srgbClr val="46616A"/>
                </a:solidFill>
                <a:latin typeface="Trebuchet MS"/>
                <a:cs typeface="Trebuchet MS"/>
              </a:rPr>
              <a:t>6.364</a:t>
            </a:r>
            <a:endParaRPr sz="800">
              <a:latin typeface="Trebuchet MS"/>
              <a:cs typeface="Trebuchet MS"/>
            </a:endParaRPr>
          </a:p>
          <a:p>
            <a:pPr marL="100965">
              <a:lnSpc>
                <a:spcPts val="930"/>
              </a:lnSpc>
            </a:pPr>
            <a:r>
              <a:rPr dirty="0" sz="800" spc="-25">
                <a:solidFill>
                  <a:srgbClr val="46616A"/>
                </a:solidFill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6109033" y="3832000"/>
            <a:ext cx="12020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5" b="1">
                <a:solidFill>
                  <a:srgbClr val="A6A6A6"/>
                </a:solidFill>
                <a:latin typeface="Carlito"/>
                <a:cs typeface="Carlito"/>
              </a:rPr>
              <a:t>PRO-</a:t>
            </a:r>
            <a:r>
              <a:rPr dirty="0" sz="1600" spc="-10" b="1">
                <a:solidFill>
                  <a:srgbClr val="A6A6A6"/>
                </a:solidFill>
                <a:latin typeface="Carlito"/>
                <a:cs typeface="Carlito"/>
              </a:rPr>
              <a:t>PLENAVE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17896895" y="3783233"/>
            <a:ext cx="43688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50" spc="-20" b="1">
                <a:solidFill>
                  <a:srgbClr val="003777"/>
                </a:solidFill>
                <a:latin typeface="Carlito"/>
                <a:cs typeface="Carlito"/>
              </a:rPr>
              <a:t>17.6</a:t>
            </a:r>
            <a:endParaRPr sz="1850">
              <a:latin typeface="Carlito"/>
              <a:cs typeface="Carlito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16992931" y="6479680"/>
            <a:ext cx="424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23.552mm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0" name="object 90" descr=""/>
          <p:cNvSpPr/>
          <p:nvPr/>
        </p:nvSpPr>
        <p:spPr>
          <a:xfrm>
            <a:off x="17194857" y="5067171"/>
            <a:ext cx="2425700" cy="1399540"/>
          </a:xfrm>
          <a:custGeom>
            <a:avLst/>
            <a:gdLst/>
            <a:ahLst/>
            <a:cxnLst/>
            <a:rect l="l" t="t" r="r" b="b"/>
            <a:pathLst>
              <a:path w="2425700" h="1399539">
                <a:moveTo>
                  <a:pt x="2064967" y="1398996"/>
                </a:moveTo>
                <a:lnTo>
                  <a:pt x="2424114" y="1398996"/>
                </a:lnTo>
              </a:path>
              <a:path w="2425700" h="1399539">
                <a:moveTo>
                  <a:pt x="2064967" y="224022"/>
                </a:moveTo>
                <a:lnTo>
                  <a:pt x="2253685" y="224022"/>
                </a:lnTo>
              </a:path>
              <a:path w="2425700" h="1399539">
                <a:moveTo>
                  <a:pt x="0" y="0"/>
                </a:moveTo>
                <a:lnTo>
                  <a:pt x="2425638" y="0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 txBox="1"/>
          <p:nvPr/>
        </p:nvSpPr>
        <p:spPr>
          <a:xfrm>
            <a:off x="15902664" y="5769209"/>
            <a:ext cx="167513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25" b="1">
                <a:solidFill>
                  <a:srgbClr val="A6A6A6"/>
                </a:solidFill>
                <a:latin typeface="Carlito"/>
                <a:cs typeface="Carlito"/>
              </a:rPr>
              <a:t>PRO-</a:t>
            </a:r>
            <a:r>
              <a:rPr dirty="0" sz="1600" b="1">
                <a:solidFill>
                  <a:srgbClr val="A6A6A6"/>
                </a:solidFill>
                <a:latin typeface="Carlito"/>
                <a:cs typeface="Carlito"/>
              </a:rPr>
              <a:t>PLENAVE</a:t>
            </a:r>
            <a:r>
              <a:rPr dirty="0" sz="1600" spc="5" b="1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dirty="0" baseline="4504" sz="2775" spc="-30" b="1">
                <a:solidFill>
                  <a:srgbClr val="003777"/>
                </a:solidFill>
                <a:latin typeface="Carlito"/>
                <a:cs typeface="Carlito"/>
              </a:rPr>
              <a:t>24.7</a:t>
            </a:r>
            <a:endParaRPr baseline="4504" sz="2775">
              <a:latin typeface="Carlito"/>
              <a:cs typeface="Carlito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2129354" y="801349"/>
            <a:ext cx="4037329" cy="1132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20" b="1">
                <a:latin typeface="Carlito"/>
                <a:cs typeface="Carlito"/>
              </a:rPr>
              <a:t>PRO-</a:t>
            </a:r>
            <a:r>
              <a:rPr dirty="0" sz="5400" spc="-10" b="1">
                <a:latin typeface="Carlito"/>
                <a:cs typeface="Carlito"/>
              </a:rPr>
              <a:t>PLENAVE</a:t>
            </a:r>
            <a:endParaRPr sz="5400">
              <a:latin typeface="Carlito"/>
              <a:cs typeface="Carlito"/>
            </a:endParaRPr>
          </a:p>
          <a:p>
            <a:pPr marL="512445">
              <a:lnSpc>
                <a:spcPct val="100000"/>
              </a:lnSpc>
              <a:spcBef>
                <a:spcPts val="70"/>
              </a:spcBef>
            </a:pPr>
            <a:r>
              <a:rPr dirty="0" sz="1800">
                <a:latin typeface="Liberation Sans Narrow"/>
                <a:cs typeface="Liberation Sans Narrow"/>
              </a:rPr>
              <a:t>P</a:t>
            </a:r>
            <a:r>
              <a:rPr dirty="0" sz="1800" spc="-10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9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5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G</a:t>
            </a:r>
            <a:r>
              <a:rPr dirty="0" sz="1800" spc="-5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45">
                <a:latin typeface="Liberation Sans Narrow"/>
                <a:cs typeface="Liberation Sans Narrow"/>
              </a:rPr>
              <a:t> </a:t>
            </a:r>
            <a:r>
              <a:rPr dirty="0" sz="1800" spc="-110">
                <a:latin typeface="Liberation Sans Narrow"/>
                <a:cs typeface="Liberation Sans Narrow"/>
              </a:rPr>
              <a:t>E</a:t>
            </a:r>
            <a:r>
              <a:rPr dirty="0" sz="1800">
                <a:latin typeface="Liberation Sans Narrow"/>
                <a:cs typeface="Liberation Sans Narrow"/>
              </a:rPr>
              <a:t> </a:t>
            </a:r>
            <a:r>
              <a:rPr dirty="0" sz="1800" spc="-175">
                <a:latin typeface="Liberation Sans Narrow"/>
                <a:cs typeface="Liberation Sans Narrow"/>
              </a:rPr>
              <a:t>S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S</a:t>
            </a:r>
            <a:r>
              <a:rPr dirty="0" sz="1800" spc="38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C</a:t>
            </a:r>
            <a:r>
              <a:rPr dirty="0" sz="1800" spc="-4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6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50">
                <a:latin typeface="Liberation Sans Narrow"/>
                <a:cs typeface="Liberation Sans Narrow"/>
              </a:rPr>
              <a:t> P</a:t>
            </a:r>
            <a:endParaRPr sz="1800">
              <a:latin typeface="Liberation Sans Narrow"/>
              <a:cs typeface="Liberation Sans Narrow"/>
            </a:endParaRPr>
          </a:p>
        </p:txBody>
      </p:sp>
      <p:pic>
        <p:nvPicPr>
          <p:cNvPr id="93" name="object 9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16607" y="812271"/>
            <a:ext cx="274267" cy="258909"/>
          </a:xfrm>
          <a:prstGeom prst="rect">
            <a:avLst/>
          </a:prstGeom>
        </p:spPr>
      </p:pic>
      <p:pic>
        <p:nvPicPr>
          <p:cNvPr id="94" name="object 9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01256" y="810747"/>
            <a:ext cx="170506" cy="17051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3904" y="2481009"/>
            <a:ext cx="3123735" cy="214413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9143" y="4774570"/>
            <a:ext cx="3123735" cy="214419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16156" y="2481009"/>
            <a:ext cx="3125343" cy="21441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54256" y="167635"/>
            <a:ext cx="6418623" cy="214408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916156" y="4814194"/>
            <a:ext cx="3125343" cy="214419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1304" y="4847721"/>
            <a:ext cx="6426493" cy="21426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69592" y="147823"/>
            <a:ext cx="9713677" cy="214408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51304" y="2481009"/>
            <a:ext cx="3124069" cy="214413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83168" y="4814194"/>
            <a:ext cx="3125427" cy="214419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401055" y="2481009"/>
            <a:ext cx="6418789" cy="214413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7704" y="4814194"/>
            <a:ext cx="3123833" cy="214419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00732" y="4794382"/>
            <a:ext cx="3125265" cy="214419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76304" y="2482532"/>
            <a:ext cx="6418632" cy="214261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0123" y="192018"/>
            <a:ext cx="3125350" cy="214408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78456" y="170683"/>
            <a:ext cx="3123739" cy="214408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29143" y="28954"/>
            <a:ext cx="3125451" cy="214407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45907" y="2324040"/>
            <a:ext cx="3123927" cy="214261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5695" y="4794382"/>
            <a:ext cx="3124105" cy="21441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06011" y="4794382"/>
            <a:ext cx="3124022" cy="21441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6468" y="2482532"/>
            <a:ext cx="6418908" cy="214261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3608" y="179827"/>
            <a:ext cx="3124103" cy="2144081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693152" y="4814194"/>
            <a:ext cx="3125450" cy="214419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06011" y="169159"/>
            <a:ext cx="3124022" cy="21440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0943" y="71625"/>
            <a:ext cx="3073658" cy="710622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2050851" y="2150055"/>
            <a:ext cx="5523865" cy="146558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8100" marR="133985">
              <a:lnSpc>
                <a:spcPct val="80000"/>
              </a:lnSpc>
              <a:spcBef>
                <a:spcPts val="695"/>
              </a:spcBef>
            </a:pPr>
            <a:r>
              <a:rPr dirty="0" sz="2500" b="1">
                <a:latin typeface="Carlito"/>
                <a:cs typeface="Carlito"/>
              </a:rPr>
              <a:t>La</a:t>
            </a:r>
            <a:r>
              <a:rPr dirty="0" sz="2500" spc="-6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mejor</a:t>
            </a:r>
            <a:r>
              <a:rPr dirty="0" sz="2500" spc="-5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solución</a:t>
            </a:r>
            <a:r>
              <a:rPr dirty="0" sz="2500" spc="-55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para</a:t>
            </a:r>
            <a:r>
              <a:rPr dirty="0" sz="2500" spc="-8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garajes,</a:t>
            </a:r>
            <a:r>
              <a:rPr dirty="0" sz="2500" spc="-40" b="1">
                <a:latin typeface="Carlito"/>
                <a:cs typeface="Carlito"/>
              </a:rPr>
              <a:t> </a:t>
            </a:r>
            <a:r>
              <a:rPr dirty="0" sz="2500" spc="-10" b="1">
                <a:latin typeface="Carlito"/>
                <a:cs typeface="Carlito"/>
              </a:rPr>
              <a:t>trasteros </a:t>
            </a:r>
            <a:r>
              <a:rPr dirty="0" sz="2500" b="1">
                <a:latin typeface="Carlito"/>
                <a:cs typeface="Carlito"/>
              </a:rPr>
              <a:t>o</a:t>
            </a:r>
            <a:r>
              <a:rPr dirty="0" sz="2500" spc="-2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pequeños</a:t>
            </a:r>
            <a:r>
              <a:rPr dirty="0" sz="2500" spc="-25" b="1">
                <a:latin typeface="Carlito"/>
                <a:cs typeface="Carlito"/>
              </a:rPr>
              <a:t> </a:t>
            </a:r>
            <a:r>
              <a:rPr dirty="0" sz="2500" spc="-10" b="1">
                <a:latin typeface="Carlito"/>
                <a:cs typeface="Carlito"/>
              </a:rPr>
              <a:t>talleres</a:t>
            </a:r>
            <a:endParaRPr sz="2500">
              <a:latin typeface="Carlito"/>
              <a:cs typeface="Carlito"/>
            </a:endParaRPr>
          </a:p>
          <a:p>
            <a:pPr marL="38100" marR="30480">
              <a:lnSpc>
                <a:spcPct val="115700"/>
              </a:lnSpc>
              <a:spcBef>
                <a:spcPts val="105"/>
              </a:spcBef>
            </a:pPr>
            <a:r>
              <a:rPr dirty="0" sz="1400" i="1">
                <a:latin typeface="Carlito"/>
                <a:cs typeface="Carlito"/>
              </a:rPr>
              <a:t>Modelo</a:t>
            </a:r>
            <a:r>
              <a:rPr dirty="0" sz="1400" spc="-6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similar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al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PRORAPID</a:t>
            </a:r>
            <a:r>
              <a:rPr dirty="0" baseline="27777" sz="1200" i="1">
                <a:latin typeface="Carlito"/>
                <a:cs typeface="Carlito"/>
              </a:rPr>
              <a:t>®</a:t>
            </a:r>
            <a:r>
              <a:rPr dirty="0" sz="1400" i="1">
                <a:latin typeface="Carlito"/>
                <a:cs typeface="Carlito"/>
              </a:rPr>
              <a:t>,</a:t>
            </a:r>
            <a:r>
              <a:rPr dirty="0" sz="1400" spc="-6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tamaño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reducido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dimensiones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estándar</a:t>
            </a:r>
            <a:r>
              <a:rPr dirty="0" sz="1400" spc="-1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(3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ancho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x5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largo,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4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ancho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x8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mdelargo,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5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ancho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spc="-25" i="1">
                <a:latin typeface="Carlito"/>
                <a:cs typeface="Carlito"/>
              </a:rPr>
              <a:t>x10 </a:t>
            </a:r>
            <a:r>
              <a:rPr dirty="0" sz="1400" i="1">
                <a:latin typeface="Carlito"/>
                <a:cs typeface="Carlito"/>
              </a:rPr>
              <a:t>mde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largo)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para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que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el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montaje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pueda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ser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llevado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</a:t>
            </a:r>
            <a:r>
              <a:rPr dirty="0" sz="1400" spc="-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cabo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por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el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cliente.</a:t>
            </a:r>
            <a:endParaRPr sz="14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4315858"/>
            <a:ext cx="3123862" cy="262272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14832" y="4315858"/>
            <a:ext cx="3125303" cy="262272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64052" y="4315858"/>
            <a:ext cx="3124033" cy="262272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63" y="4315858"/>
            <a:ext cx="3125640" cy="262272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809719" y="4315858"/>
            <a:ext cx="3125219" cy="2622721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79381" y="2155913"/>
            <a:ext cx="5942330" cy="169227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15"/>
              </a:spcBef>
            </a:pPr>
            <a:r>
              <a:rPr dirty="0" sz="2500" b="1">
                <a:latin typeface="Carlito"/>
                <a:cs typeface="Carlito"/>
              </a:rPr>
              <a:t>Alternativa</a:t>
            </a:r>
            <a:r>
              <a:rPr dirty="0" sz="2500" spc="-8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para</a:t>
            </a:r>
            <a:r>
              <a:rPr dirty="0" sz="2500" spc="-100" b="1">
                <a:latin typeface="Carlito"/>
                <a:cs typeface="Carlito"/>
              </a:rPr>
              <a:t> </a:t>
            </a:r>
            <a:r>
              <a:rPr dirty="0" sz="2500" b="1">
                <a:latin typeface="Carlito"/>
                <a:cs typeface="Carlito"/>
              </a:rPr>
              <a:t>puente</a:t>
            </a:r>
            <a:r>
              <a:rPr dirty="0" sz="2500" spc="-90" b="1">
                <a:latin typeface="Carlito"/>
                <a:cs typeface="Carlito"/>
              </a:rPr>
              <a:t> </a:t>
            </a:r>
            <a:r>
              <a:rPr dirty="0" sz="2500" spc="-20" b="1">
                <a:latin typeface="Carlito"/>
                <a:cs typeface="Carlito"/>
              </a:rPr>
              <a:t>grúa</a:t>
            </a:r>
            <a:endParaRPr sz="2500">
              <a:latin typeface="Carlito"/>
              <a:cs typeface="Carlito"/>
            </a:endParaRPr>
          </a:p>
          <a:p>
            <a:pPr marL="38100" marR="30480">
              <a:lnSpc>
                <a:spcPct val="111100"/>
              </a:lnSpc>
              <a:spcBef>
                <a:spcPts val="170"/>
              </a:spcBef>
            </a:pPr>
            <a:r>
              <a:rPr dirty="0" sz="1400" i="1">
                <a:latin typeface="Carlito"/>
                <a:cs typeface="Carlito"/>
              </a:rPr>
              <a:t>Naves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diáfanas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hasta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24m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anchura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conl</a:t>
            </a:r>
            <a:r>
              <a:rPr dirty="0" sz="1400" spc="-5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posibilidad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5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alcanzar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alturas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spc="-50" i="1">
                <a:latin typeface="Carlito"/>
                <a:cs typeface="Carlito"/>
              </a:rPr>
              <a:t>o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cargas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mayores</a:t>
            </a:r>
            <a:r>
              <a:rPr dirty="0" sz="1400" spc="-6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las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del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sistema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PRORAPID</a:t>
            </a:r>
            <a:r>
              <a:rPr dirty="0" baseline="27777" sz="1200" i="1">
                <a:latin typeface="Carlito"/>
                <a:cs typeface="Carlito"/>
              </a:rPr>
              <a:t>®</a:t>
            </a:r>
            <a:r>
              <a:rPr dirty="0" sz="1400" i="1">
                <a:latin typeface="Carlito"/>
                <a:cs typeface="Carlito"/>
              </a:rPr>
              <a:t>.</a:t>
            </a:r>
            <a:r>
              <a:rPr dirty="0" sz="1400" spc="-7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Su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estructura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está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compuesta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spc="-25" i="1">
                <a:latin typeface="Carlito"/>
                <a:cs typeface="Carlito"/>
              </a:rPr>
              <a:t>por </a:t>
            </a:r>
            <a:r>
              <a:rPr dirty="0" sz="1400" i="1">
                <a:latin typeface="Carlito"/>
                <a:cs typeface="Carlito"/>
              </a:rPr>
              <a:t>dinteles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ligeros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conformados</a:t>
            </a:r>
            <a:r>
              <a:rPr dirty="0" sz="1400" spc="-4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en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frío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y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pilares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laminados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encaliente</a:t>
            </a:r>
            <a:r>
              <a:rPr dirty="0" sz="1400" spc="-30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(perfiles estandarizados)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con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acabado</a:t>
            </a:r>
            <a:r>
              <a:rPr dirty="0" sz="1400" spc="-2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galvanizado,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siendo</a:t>
            </a:r>
            <a:r>
              <a:rPr dirty="0" sz="1400" spc="-5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además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un</a:t>
            </a:r>
            <a:r>
              <a:rPr dirty="0" sz="1400" spc="-2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sistema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compatible </a:t>
            </a:r>
            <a:r>
              <a:rPr dirty="0" sz="1400" i="1">
                <a:latin typeface="Carlito"/>
                <a:cs typeface="Carlito"/>
              </a:rPr>
              <a:t>con</a:t>
            </a:r>
            <a:r>
              <a:rPr dirty="0" sz="1400" spc="-40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la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instalación</a:t>
            </a:r>
            <a:r>
              <a:rPr dirty="0" sz="1400" spc="-1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de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i="1">
                <a:latin typeface="Carlito"/>
                <a:cs typeface="Carlito"/>
              </a:rPr>
              <a:t>puentes</a:t>
            </a:r>
            <a:r>
              <a:rPr dirty="0" sz="1400" spc="-3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grúa.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975370" y="497826"/>
            <a:ext cx="794385" cy="25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80"/>
              </a:lnSpc>
              <a:spcBef>
                <a:spcPts val="100"/>
              </a:spcBef>
            </a:pPr>
            <a:r>
              <a:rPr dirty="0" sz="800" spc="-60">
                <a:solidFill>
                  <a:srgbClr val="46616A"/>
                </a:solidFill>
                <a:latin typeface="Trebuchet MS"/>
                <a:cs typeface="Trebuchet MS"/>
              </a:rPr>
              <a:t>DINTELCOMPUESTO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880"/>
              </a:lnSpc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CONFORMADOENFRÍO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433884" y="548625"/>
            <a:ext cx="1531620" cy="3575050"/>
          </a:xfrm>
          <a:custGeom>
            <a:avLst/>
            <a:gdLst/>
            <a:ahLst/>
            <a:cxnLst/>
            <a:rect l="l" t="t" r="r" b="b"/>
            <a:pathLst>
              <a:path w="1531620" h="3575050">
                <a:moveTo>
                  <a:pt x="0" y="3550830"/>
                </a:moveTo>
                <a:lnTo>
                  <a:pt x="214624" y="3550830"/>
                </a:lnTo>
              </a:path>
              <a:path w="1531620" h="3575050">
                <a:moveTo>
                  <a:pt x="150872" y="3527970"/>
                </a:moveTo>
                <a:lnTo>
                  <a:pt x="214751" y="3551338"/>
                </a:lnTo>
                <a:lnTo>
                  <a:pt x="150872" y="3574832"/>
                </a:lnTo>
              </a:path>
              <a:path w="1531620" h="3575050">
                <a:moveTo>
                  <a:pt x="1507197" y="0"/>
                </a:moveTo>
                <a:lnTo>
                  <a:pt x="1507197" y="216148"/>
                </a:lnTo>
              </a:path>
              <a:path w="1531620" h="3575050">
                <a:moveTo>
                  <a:pt x="1531200" y="152396"/>
                </a:moveTo>
                <a:lnTo>
                  <a:pt x="1507705" y="216275"/>
                </a:lnTo>
                <a:lnTo>
                  <a:pt x="1484338" y="152396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820743" y="3976395"/>
            <a:ext cx="595630" cy="25019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40335" marR="5080" indent="-128270">
              <a:lnSpc>
                <a:spcPts val="800"/>
              </a:lnSpc>
              <a:spcBef>
                <a:spcPts val="260"/>
              </a:spcBef>
            </a:pPr>
            <a:r>
              <a:rPr dirty="0" sz="800" spc="-100">
                <a:solidFill>
                  <a:srgbClr val="46616A"/>
                </a:solidFill>
                <a:latin typeface="Trebuchet MS"/>
                <a:cs typeface="Trebuchet MS"/>
              </a:rPr>
              <a:t>PILARLAMINADO</a:t>
            </a:r>
            <a:r>
              <a:rPr dirty="0" sz="800" spc="500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95">
                <a:solidFill>
                  <a:srgbClr val="46616A"/>
                </a:solidFill>
                <a:latin typeface="Trebuchet MS"/>
                <a:cs typeface="Trebuchet MS"/>
              </a:rPr>
              <a:t>ENCALIENTE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56956" y="7184969"/>
            <a:ext cx="2157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Liberation Sans Narrow"/>
                <a:cs typeface="Liberation Sans Narrow"/>
              </a:rPr>
              <a:t>P</a:t>
            </a:r>
            <a:r>
              <a:rPr dirty="0" sz="1800" spc="-10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9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5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G</a:t>
            </a:r>
            <a:r>
              <a:rPr dirty="0" sz="1800" spc="-5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45">
                <a:latin typeface="Liberation Sans Narrow"/>
                <a:cs typeface="Liberation Sans Narrow"/>
              </a:rPr>
              <a:t> </a:t>
            </a:r>
            <a:r>
              <a:rPr dirty="0" sz="1800" spc="-110">
                <a:latin typeface="Liberation Sans Narrow"/>
                <a:cs typeface="Liberation Sans Narrow"/>
              </a:rPr>
              <a:t>E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 spc="-175">
                <a:latin typeface="Liberation Sans Narrow"/>
                <a:cs typeface="Liberation Sans Narrow"/>
              </a:rPr>
              <a:t>S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S</a:t>
            </a:r>
            <a:r>
              <a:rPr dirty="0" sz="1800" spc="38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C</a:t>
            </a:r>
            <a:r>
              <a:rPr dirty="0" sz="1800" spc="-4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6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50">
                <a:latin typeface="Liberation Sans Narrow"/>
                <a:cs typeface="Liberation Sans Narrow"/>
              </a:rPr>
              <a:t> P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279319" y="740591"/>
            <a:ext cx="3881120" cy="1132205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4400" spc="-50" b="1">
                <a:latin typeface="Carlito"/>
                <a:cs typeface="Carlito"/>
              </a:rPr>
              <a:t>PRO-</a:t>
            </a:r>
            <a:r>
              <a:rPr dirty="0" sz="4400" spc="-10" b="1">
                <a:latin typeface="Carlito"/>
                <a:cs typeface="Carlito"/>
              </a:rPr>
              <a:t>NAVEPRESS</a:t>
            </a:r>
            <a:endParaRPr sz="4400">
              <a:latin typeface="Carlito"/>
              <a:cs typeface="Carlito"/>
            </a:endParaRPr>
          </a:p>
          <a:p>
            <a:pPr marL="1325880">
              <a:lnSpc>
                <a:spcPct val="100000"/>
              </a:lnSpc>
              <a:spcBef>
                <a:spcPts val="370"/>
              </a:spcBef>
            </a:pPr>
            <a:r>
              <a:rPr dirty="0" sz="1800">
                <a:latin typeface="Liberation Sans Narrow"/>
                <a:cs typeface="Liberation Sans Narrow"/>
              </a:rPr>
              <a:t>P</a:t>
            </a:r>
            <a:r>
              <a:rPr dirty="0" sz="1800" spc="-10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9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5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G</a:t>
            </a:r>
            <a:r>
              <a:rPr dirty="0" sz="1800" spc="-5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45">
                <a:latin typeface="Liberation Sans Narrow"/>
                <a:cs typeface="Liberation Sans Narrow"/>
              </a:rPr>
              <a:t> </a:t>
            </a:r>
            <a:r>
              <a:rPr dirty="0" sz="1800" spc="-110">
                <a:latin typeface="Liberation Sans Narrow"/>
                <a:cs typeface="Liberation Sans Narrow"/>
              </a:rPr>
              <a:t>E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 spc="-175">
                <a:latin typeface="Liberation Sans Narrow"/>
                <a:cs typeface="Liberation Sans Narrow"/>
              </a:rPr>
              <a:t>S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S</a:t>
            </a:r>
            <a:r>
              <a:rPr dirty="0" sz="1800" spc="38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C</a:t>
            </a:r>
            <a:r>
              <a:rPr dirty="0" sz="1800" spc="-4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6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50">
                <a:latin typeface="Liberation Sans Narrow"/>
                <a:cs typeface="Liberation Sans Narrow"/>
              </a:rPr>
              <a:t> P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0360" rIns="0" bIns="0" rtlCol="0" vert="horz">
            <a:spAutoFit/>
          </a:bodyPr>
          <a:lstStyle/>
          <a:p>
            <a:pPr algn="ctr" marL="959485">
              <a:lnSpc>
                <a:spcPct val="100000"/>
              </a:lnSpc>
              <a:spcBef>
                <a:spcPts val="1739"/>
              </a:spcBef>
            </a:pPr>
            <a:r>
              <a:rPr dirty="0" sz="4400" spc="-55"/>
              <a:t>PRO-</a:t>
            </a:r>
            <a:r>
              <a:rPr dirty="0" sz="4400" spc="-10"/>
              <a:t>NAVERAPID</a:t>
            </a:r>
            <a:endParaRPr sz="4400"/>
          </a:p>
          <a:p>
            <a:pPr algn="ctr" marL="960119">
              <a:lnSpc>
                <a:spcPct val="100000"/>
              </a:lnSpc>
              <a:spcBef>
                <a:spcPts val="670"/>
              </a:spcBef>
            </a:pPr>
            <a:r>
              <a:rPr dirty="0" sz="1800" b="0">
                <a:latin typeface="Liberation Sans Narrow"/>
                <a:cs typeface="Liberation Sans Narrow"/>
              </a:rPr>
              <a:t>P</a:t>
            </a:r>
            <a:r>
              <a:rPr dirty="0" sz="1800" spc="-10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R</a:t>
            </a:r>
            <a:r>
              <a:rPr dirty="0" sz="1800" spc="-9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O</a:t>
            </a:r>
            <a:r>
              <a:rPr dirty="0" sz="1800" spc="-50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G</a:t>
            </a:r>
            <a:r>
              <a:rPr dirty="0" sz="1800" spc="-5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R</a:t>
            </a:r>
            <a:r>
              <a:rPr dirty="0" sz="1800" spc="-45" b="0">
                <a:latin typeface="Liberation Sans Narrow"/>
                <a:cs typeface="Liberation Sans Narrow"/>
              </a:rPr>
              <a:t> </a:t>
            </a:r>
            <a:r>
              <a:rPr dirty="0" sz="1800" spc="-110" b="0">
                <a:latin typeface="Liberation Sans Narrow"/>
                <a:cs typeface="Liberation Sans Narrow"/>
              </a:rPr>
              <a:t>E</a:t>
            </a:r>
            <a:r>
              <a:rPr dirty="0" sz="1800" spc="-5" b="0">
                <a:latin typeface="Liberation Sans Narrow"/>
                <a:cs typeface="Liberation Sans Narrow"/>
              </a:rPr>
              <a:t> </a:t>
            </a:r>
            <a:r>
              <a:rPr dirty="0" sz="1800" spc="-175" b="0">
                <a:latin typeface="Liberation Sans Narrow"/>
                <a:cs typeface="Liberation Sans Narrow"/>
              </a:rPr>
              <a:t>S</a:t>
            </a:r>
            <a:r>
              <a:rPr dirty="0" sz="1800" spc="-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S</a:t>
            </a:r>
            <a:r>
              <a:rPr dirty="0" sz="1800" spc="38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C</a:t>
            </a:r>
            <a:r>
              <a:rPr dirty="0" sz="1800" spc="-40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O</a:t>
            </a:r>
            <a:r>
              <a:rPr dirty="0" sz="1800" spc="-65" b="0">
                <a:latin typeface="Liberation Sans Narrow"/>
                <a:cs typeface="Liberation Sans Narrow"/>
              </a:rPr>
              <a:t> </a:t>
            </a:r>
            <a:r>
              <a:rPr dirty="0" sz="1800" b="0">
                <a:latin typeface="Liberation Sans Narrow"/>
                <a:cs typeface="Liberation Sans Narrow"/>
              </a:rPr>
              <a:t>R</a:t>
            </a:r>
            <a:r>
              <a:rPr dirty="0" sz="1800" spc="-50" b="0">
                <a:latin typeface="Liberation Sans Narrow"/>
                <a:cs typeface="Liberation Sans Narrow"/>
              </a:rPr>
              <a:t> P</a:t>
            </a:r>
            <a:endParaRPr sz="1800">
              <a:latin typeface="Liberation Sans Narrow"/>
              <a:cs typeface="Liberation Sans Narrow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04416" y="812271"/>
            <a:ext cx="286459" cy="2595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20840" y="862561"/>
            <a:ext cx="170513" cy="170518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12168" y="832082"/>
            <a:ext cx="287724" cy="26957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111471" y="868657"/>
            <a:ext cx="167202" cy="1705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633358" cy="756494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929107" y="3683541"/>
            <a:ext cx="308483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Carlito"/>
                <a:cs typeface="Carlito"/>
              </a:rPr>
              <a:t>CARPOT</a:t>
            </a:r>
            <a:r>
              <a:rPr dirty="0" sz="3200" spc="-114" b="1">
                <a:latin typeface="Carlito"/>
                <a:cs typeface="Carlito"/>
              </a:rPr>
              <a:t> </a:t>
            </a:r>
            <a:r>
              <a:rPr dirty="0" sz="3200" spc="-10" b="1">
                <a:latin typeface="Carlito"/>
                <a:cs typeface="Carlito"/>
              </a:rPr>
              <a:t>STORAGE</a:t>
            </a:r>
            <a:endParaRPr sz="32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00504" y="3753516"/>
            <a:ext cx="155072" cy="15535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288481" y="1923032"/>
            <a:ext cx="4460875" cy="2361565"/>
          </a:xfrm>
          <a:prstGeom prst="rect">
            <a:avLst/>
          </a:prstGeom>
        </p:spPr>
        <p:txBody>
          <a:bodyPr wrap="square" lIns="0" tIns="259715" rIns="0" bIns="0" rtlCol="0" vert="horz">
            <a:spAutoFit/>
          </a:bodyPr>
          <a:lstStyle/>
          <a:p>
            <a:pPr marL="178435">
              <a:lnSpc>
                <a:spcPct val="100000"/>
              </a:lnSpc>
              <a:spcBef>
                <a:spcPts val="2045"/>
              </a:spcBef>
            </a:pPr>
            <a:r>
              <a:rPr dirty="0" sz="3200" b="1">
                <a:latin typeface="Carlito"/>
                <a:cs typeface="Carlito"/>
              </a:rPr>
              <a:t>METAL</a:t>
            </a:r>
            <a:r>
              <a:rPr dirty="0" sz="3200" spc="-80" b="1">
                <a:latin typeface="Carlito"/>
                <a:cs typeface="Carlito"/>
              </a:rPr>
              <a:t> </a:t>
            </a:r>
            <a:r>
              <a:rPr dirty="0" sz="3200" spc="-10" b="1">
                <a:latin typeface="Carlito"/>
                <a:cs typeface="Carlito"/>
              </a:rPr>
              <a:t>CARPORT</a:t>
            </a:r>
            <a:endParaRPr sz="3200">
              <a:latin typeface="Carlito"/>
              <a:cs typeface="Carlito"/>
            </a:endParaRPr>
          </a:p>
          <a:p>
            <a:pPr marL="12700" marR="5080">
              <a:lnSpc>
                <a:spcPct val="114199"/>
              </a:lnSpc>
              <a:spcBef>
                <a:spcPts val="520"/>
              </a:spcBef>
            </a:pPr>
            <a:r>
              <a:rPr dirty="0" sz="1200" i="1">
                <a:latin typeface="Carlito"/>
                <a:cs typeface="Carlito"/>
              </a:rPr>
              <a:t>Desarrollada</a:t>
            </a:r>
            <a:r>
              <a:rPr dirty="0" sz="1200" spc="-2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con</a:t>
            </a:r>
            <a:r>
              <a:rPr dirty="0" sz="1200" spc="-2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el</a:t>
            </a:r>
            <a:r>
              <a:rPr dirty="0" sz="1200" spc="-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objetivo</a:t>
            </a:r>
            <a:r>
              <a:rPr dirty="0" sz="1200" spc="-3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de</a:t>
            </a:r>
            <a:r>
              <a:rPr dirty="0" sz="1200" spc="-5" i="1">
                <a:latin typeface="Carlito"/>
                <a:cs typeface="Carlito"/>
              </a:rPr>
              <a:t> </a:t>
            </a:r>
            <a:r>
              <a:rPr dirty="0" sz="1200" spc="-10" i="1">
                <a:latin typeface="Carlito"/>
                <a:cs typeface="Carlito"/>
              </a:rPr>
              <a:t>satisfacer</a:t>
            </a:r>
            <a:r>
              <a:rPr dirty="0" sz="1200" spc="-4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las</a:t>
            </a:r>
            <a:r>
              <a:rPr dirty="0" sz="1200" spc="-1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necesidades</a:t>
            </a:r>
            <a:r>
              <a:rPr dirty="0" sz="1200" spc="-3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de</a:t>
            </a:r>
            <a:r>
              <a:rPr dirty="0" sz="1200" spc="-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sus</a:t>
            </a:r>
            <a:r>
              <a:rPr dirty="0" sz="1200" spc="-20" i="1">
                <a:latin typeface="Carlito"/>
                <a:cs typeface="Carlito"/>
              </a:rPr>
              <a:t> </a:t>
            </a:r>
            <a:r>
              <a:rPr dirty="0" sz="1200" spc="-10" i="1">
                <a:latin typeface="Carlito"/>
                <a:cs typeface="Carlito"/>
              </a:rPr>
              <a:t>clientes</a:t>
            </a:r>
            <a:r>
              <a:rPr dirty="0" sz="1200" spc="-1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de</a:t>
            </a:r>
            <a:r>
              <a:rPr dirty="0" sz="1200" spc="-2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forma</a:t>
            </a:r>
            <a:r>
              <a:rPr dirty="0" sz="1200" spc="-2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fácil,</a:t>
            </a:r>
            <a:r>
              <a:rPr dirty="0" sz="1200" spc="-4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económica</a:t>
            </a:r>
            <a:r>
              <a:rPr dirty="0" sz="1200" spc="-2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yrápida.</a:t>
            </a:r>
            <a:r>
              <a:rPr dirty="0" sz="1200" spc="-2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Destacar</a:t>
            </a:r>
            <a:r>
              <a:rPr dirty="0" sz="1200" spc="-4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su</a:t>
            </a:r>
            <a:r>
              <a:rPr dirty="0" sz="1200" spc="-3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innovador</a:t>
            </a:r>
            <a:r>
              <a:rPr dirty="0" sz="1200" spc="-2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diseño</a:t>
            </a:r>
            <a:r>
              <a:rPr dirty="0" sz="1200" spc="-35" i="1">
                <a:latin typeface="Carlito"/>
                <a:cs typeface="Carlito"/>
              </a:rPr>
              <a:t> </a:t>
            </a:r>
            <a:r>
              <a:rPr dirty="0" sz="1200" spc="-25" i="1">
                <a:latin typeface="Carlito"/>
                <a:cs typeface="Carlito"/>
              </a:rPr>
              <a:t>yla </a:t>
            </a:r>
            <a:r>
              <a:rPr dirty="0" sz="1200" i="1">
                <a:latin typeface="Carlito"/>
                <a:cs typeface="Carlito"/>
              </a:rPr>
              <a:t>funcionalidad</a:t>
            </a:r>
            <a:r>
              <a:rPr dirty="0" sz="1200" spc="-3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de</a:t>
            </a:r>
            <a:r>
              <a:rPr dirty="0" sz="1200" spc="-2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su</a:t>
            </a:r>
            <a:r>
              <a:rPr dirty="0" sz="1200" spc="-3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pilar</a:t>
            </a:r>
            <a:r>
              <a:rPr dirty="0" sz="1200" spc="-2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inclinado,</a:t>
            </a:r>
            <a:r>
              <a:rPr dirty="0" sz="1200" spc="-2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facilitando</a:t>
            </a:r>
            <a:r>
              <a:rPr dirty="0" sz="1200" spc="-40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el</a:t>
            </a:r>
            <a:r>
              <a:rPr dirty="0" sz="1200" spc="-1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acceso</a:t>
            </a:r>
            <a:r>
              <a:rPr dirty="0" sz="1200" spc="-3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a</a:t>
            </a:r>
            <a:r>
              <a:rPr dirty="0" sz="1200" spc="-25" i="1">
                <a:latin typeface="Carlito"/>
                <a:cs typeface="Carlito"/>
              </a:rPr>
              <a:t> </a:t>
            </a:r>
            <a:r>
              <a:rPr dirty="0" sz="1200" i="1">
                <a:latin typeface="Carlito"/>
                <a:cs typeface="Carlito"/>
              </a:rPr>
              <a:t>los</a:t>
            </a:r>
            <a:r>
              <a:rPr dirty="0" sz="1200" spc="-30" i="1">
                <a:latin typeface="Carlito"/>
                <a:cs typeface="Carlito"/>
              </a:rPr>
              <a:t> </a:t>
            </a:r>
            <a:r>
              <a:rPr dirty="0" sz="1200" spc="-10" i="1">
                <a:latin typeface="Carlito"/>
                <a:cs typeface="Carlito"/>
              </a:rPr>
              <a:t>vehículos.</a:t>
            </a:r>
            <a:endParaRPr sz="1200">
              <a:latin typeface="Carlito"/>
              <a:cs typeface="Carlito"/>
            </a:endParaRPr>
          </a:p>
          <a:p>
            <a:pPr marL="12700" marR="435609">
              <a:lnSpc>
                <a:spcPct val="133100"/>
              </a:lnSpc>
              <a:spcBef>
                <a:spcPts val="765"/>
              </a:spcBef>
            </a:pPr>
            <a:r>
              <a:rPr dirty="0" sz="1000" spc="50">
                <a:latin typeface="Liberation Sans Narrow"/>
                <a:cs typeface="Liberation Sans Narrow"/>
              </a:rPr>
              <a:t>Tanto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perfiles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conformados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frío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como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el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20">
                <a:latin typeface="Liberation Sans Narrow"/>
                <a:cs typeface="Liberation Sans Narrow"/>
              </a:rPr>
              <a:t> los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elementos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unión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de </a:t>
            </a:r>
            <a:r>
              <a:rPr dirty="0" sz="1000" spc="20">
                <a:latin typeface="Liberation Sans Narrow"/>
                <a:cs typeface="Liberation Sans Narrow"/>
              </a:rPr>
              <a:t>las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diferentes</a:t>
            </a:r>
            <a:r>
              <a:rPr dirty="0" sz="1000" spc="7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partes,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incorporan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tratamiento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galvanizado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que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proporciona </a:t>
            </a:r>
            <a:r>
              <a:rPr dirty="0" sz="1000" spc="55">
                <a:latin typeface="Liberation Sans Narrow"/>
                <a:cs typeface="Liberation Sans Narrow"/>
              </a:rPr>
              <a:t>una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mayor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resistencia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los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agentes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exteriores</a:t>
            </a:r>
            <a:r>
              <a:rPr dirty="0" sz="1000" spc="45">
                <a:latin typeface="Liberation Sans Narrow"/>
                <a:cs typeface="Liberation Sans Narrow"/>
              </a:rPr>
              <a:t> </a:t>
            </a:r>
            <a:r>
              <a:rPr dirty="0" sz="1000" spc="65">
                <a:latin typeface="Liberation Sans Narrow"/>
                <a:cs typeface="Liberation Sans Narrow"/>
              </a:rPr>
              <a:t>frente</a:t>
            </a:r>
            <a:r>
              <a:rPr dirty="0" sz="1000" spc="30">
                <a:latin typeface="Liberation Sans Narrow"/>
                <a:cs typeface="Liberation Sans Narrow"/>
              </a:rPr>
              <a:t> a</a:t>
            </a:r>
            <a:r>
              <a:rPr dirty="0" sz="1000" spc="25">
                <a:latin typeface="Liberation Sans Narrow"/>
                <a:cs typeface="Liberation Sans Narrow"/>
              </a:rPr>
              <a:t> </a:t>
            </a:r>
            <a:r>
              <a:rPr dirty="0" sz="1000" spc="30">
                <a:latin typeface="Liberation Sans Narrow"/>
                <a:cs typeface="Liberation Sans Narrow"/>
              </a:rPr>
              <a:t>la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corrosión, </a:t>
            </a:r>
            <a:r>
              <a:rPr dirty="0" sz="1000" spc="40">
                <a:latin typeface="Liberation Sans Narrow"/>
                <a:cs typeface="Liberation Sans Narrow"/>
              </a:rPr>
              <a:t>garantizando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esta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manera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diseño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duradero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en</a:t>
            </a:r>
            <a:r>
              <a:rPr dirty="0" sz="1000" spc="10">
                <a:latin typeface="Liberation Sans Narrow"/>
                <a:cs typeface="Liberation Sans Narrow"/>
              </a:rPr>
              <a:t> </a:t>
            </a:r>
            <a:r>
              <a:rPr dirty="0" sz="1000" spc="40">
                <a:latin typeface="Liberation Sans Narrow"/>
                <a:cs typeface="Liberation Sans Narrow"/>
              </a:rPr>
              <a:t>el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tiempo.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284544" y="4683539"/>
            <a:ext cx="3023870" cy="633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33000"/>
              </a:lnSpc>
              <a:spcBef>
                <a:spcPts val="100"/>
              </a:spcBef>
            </a:pPr>
            <a:r>
              <a:rPr dirty="0" sz="1000">
                <a:latin typeface="Liberation Sans Narrow"/>
                <a:cs typeface="Liberation Sans Narrow"/>
              </a:rPr>
              <a:t>A</a:t>
            </a:r>
            <a:r>
              <a:rPr dirty="0" sz="1000" spc="42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partir</a:t>
            </a:r>
            <a:r>
              <a:rPr dirty="0" sz="1000" spc="38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42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430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módulo</a:t>
            </a:r>
            <a:r>
              <a:rPr dirty="0" sz="1000" spc="41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inicial</a:t>
            </a:r>
            <a:r>
              <a:rPr dirty="0" sz="1000" spc="409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con</a:t>
            </a:r>
            <a:r>
              <a:rPr dirty="0" sz="1000" spc="43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capacidad</a:t>
            </a:r>
            <a:r>
              <a:rPr dirty="0" sz="1000" spc="41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para</a:t>
            </a:r>
            <a:r>
              <a:rPr dirty="0" sz="1000" spc="400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dos</a:t>
            </a:r>
            <a:r>
              <a:rPr dirty="0" sz="1000">
                <a:latin typeface="Liberation Sans Narrow"/>
                <a:cs typeface="Liberation Sans Narrow"/>
              </a:rPr>
              <a:t> vehículos</a:t>
            </a:r>
            <a:r>
              <a:rPr dirty="0" sz="1000" spc="30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se</a:t>
            </a:r>
            <a:r>
              <a:rPr dirty="0" sz="1000" spc="320">
                <a:latin typeface="Liberation Sans Narrow"/>
                <a:cs typeface="Liberation Sans Narrow"/>
              </a:rPr>
              <a:t> </a:t>
            </a:r>
            <a:r>
              <a:rPr dirty="0" sz="1000" spc="50">
                <a:latin typeface="Liberation Sans Narrow"/>
                <a:cs typeface="Liberation Sans Narrow"/>
              </a:rPr>
              <a:t>pueden</a:t>
            </a:r>
            <a:r>
              <a:rPr dirty="0" sz="1000" spc="31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incrementar</a:t>
            </a:r>
            <a:r>
              <a:rPr dirty="0" sz="1000" spc="29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los</a:t>
            </a:r>
            <a:r>
              <a:rPr dirty="0" sz="1000" spc="320">
                <a:latin typeface="Liberation Sans Narrow"/>
                <a:cs typeface="Liberation Sans Narrow"/>
              </a:rPr>
              <a:t> </a:t>
            </a:r>
            <a:r>
              <a:rPr dirty="0" sz="1000" spc="45">
                <a:latin typeface="Liberation Sans Narrow"/>
                <a:cs typeface="Liberation Sans Narrow"/>
              </a:rPr>
              <a:t>módulos</a:t>
            </a:r>
            <a:r>
              <a:rPr dirty="0" sz="1000" spc="30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necesarios </a:t>
            </a:r>
            <a:r>
              <a:rPr dirty="0" sz="1000">
                <a:latin typeface="Liberation Sans Narrow"/>
                <a:cs typeface="Liberation Sans Narrow"/>
              </a:rPr>
              <a:t>hasta</a:t>
            </a:r>
            <a:r>
              <a:rPr dirty="0" sz="1000" spc="114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obtener</a:t>
            </a:r>
            <a:r>
              <a:rPr dirty="0" sz="1000" spc="-2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las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plazas</a:t>
            </a:r>
            <a:r>
              <a:rPr dirty="0" sz="1000" spc="11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deseadas.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84544" y="5354082"/>
            <a:ext cx="2929890" cy="1256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000"/>
              </a:lnSpc>
              <a:spcBef>
                <a:spcPts val="100"/>
              </a:spcBef>
            </a:pPr>
            <a:r>
              <a:rPr dirty="0" sz="1000">
                <a:latin typeface="Liberation Sans Narrow"/>
                <a:cs typeface="Liberation Sans Narrow"/>
              </a:rPr>
              <a:t>A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75">
                <a:latin typeface="Liberation Sans Narrow"/>
                <a:cs typeface="Liberation Sans Narrow"/>
              </a:rPr>
              <a:t>modo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5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cubierta</a:t>
            </a:r>
            <a:r>
              <a:rPr dirty="0" sz="1000" spc="-8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se</a:t>
            </a:r>
            <a:r>
              <a:rPr dirty="0" sz="1000" spc="50">
                <a:latin typeface="Liberation Sans Narrow"/>
                <a:cs typeface="Liberation Sans Narrow"/>
              </a:rPr>
              <a:t> puede</a:t>
            </a:r>
            <a:r>
              <a:rPr dirty="0" sz="1000" spc="4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utilizar</a:t>
            </a:r>
            <a:r>
              <a:rPr dirty="0" sz="1000" spc="-3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una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chapa</a:t>
            </a:r>
            <a:r>
              <a:rPr dirty="0" sz="1000" spc="30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minionda, </a:t>
            </a:r>
            <a:r>
              <a:rPr dirty="0" sz="1000" spc="20">
                <a:latin typeface="Liberation Sans Narrow"/>
                <a:cs typeface="Liberation Sans Narrow"/>
              </a:rPr>
              <a:t>proporcionando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70">
                <a:latin typeface="Liberation Sans Narrow"/>
                <a:cs typeface="Liberation Sans Narrow"/>
              </a:rPr>
              <a:t>un</a:t>
            </a:r>
            <a:r>
              <a:rPr dirty="0" sz="1000" spc="9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diseño</a:t>
            </a:r>
            <a:r>
              <a:rPr dirty="0" sz="1000" spc="90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atractivo.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Dicha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cubierta,</a:t>
            </a:r>
            <a:r>
              <a:rPr dirty="0" sz="1000" spc="-15">
                <a:latin typeface="Liberation Sans Narrow"/>
                <a:cs typeface="Liberation Sans Narrow"/>
              </a:rPr>
              <a:t> </a:t>
            </a:r>
            <a:r>
              <a:rPr dirty="0" sz="1000" spc="20">
                <a:latin typeface="Liberation Sans Narrow"/>
                <a:cs typeface="Liberation Sans Narrow"/>
              </a:rPr>
              <a:t>la</a:t>
            </a:r>
            <a:r>
              <a:rPr dirty="0" sz="1000" spc="55">
                <a:latin typeface="Liberation Sans Narrow"/>
                <a:cs typeface="Liberation Sans Narrow"/>
              </a:rPr>
              <a:t> </a:t>
            </a:r>
            <a:r>
              <a:rPr dirty="0" sz="1000" spc="-20">
                <a:latin typeface="Liberation Sans Narrow"/>
                <a:cs typeface="Liberation Sans Narrow"/>
              </a:rPr>
              <a:t>cual </a:t>
            </a:r>
            <a:r>
              <a:rPr dirty="0" sz="1000" spc="50">
                <a:latin typeface="Liberation Sans Narrow"/>
                <a:cs typeface="Liberation Sans Narrow"/>
              </a:rPr>
              <a:t>puede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ponerse</a:t>
            </a:r>
            <a:r>
              <a:rPr dirty="0" sz="1000" spc="-2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a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ambos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lados,</a:t>
            </a:r>
            <a:r>
              <a:rPr dirty="0" sz="1000" spc="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es</a:t>
            </a:r>
            <a:r>
              <a:rPr dirty="0" sz="1000" spc="3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susceptible</a:t>
            </a:r>
            <a:r>
              <a:rPr dirty="0" sz="1000" spc="85">
                <a:latin typeface="Liberation Sans Narrow"/>
                <a:cs typeface="Liberation Sans Narrow"/>
              </a:rPr>
              <a:t> </a:t>
            </a:r>
            <a:r>
              <a:rPr dirty="0" sz="1000" spc="55">
                <a:latin typeface="Liberation Sans Narrow"/>
                <a:cs typeface="Liberation Sans Narrow"/>
              </a:rPr>
              <a:t>de </a:t>
            </a:r>
            <a:r>
              <a:rPr dirty="0" sz="1000" spc="-10">
                <a:latin typeface="Liberation Sans Narrow"/>
                <a:cs typeface="Liberation Sans Narrow"/>
              </a:rPr>
              <a:t>utilizar </a:t>
            </a:r>
            <a:r>
              <a:rPr dirty="0" sz="1000" spc="20">
                <a:latin typeface="Liberation Sans Narrow"/>
                <a:cs typeface="Liberation Sans Narrow"/>
              </a:rPr>
              <a:t>otros</a:t>
            </a:r>
            <a:r>
              <a:rPr dirty="0" sz="1000" spc="1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modelos</a:t>
            </a:r>
            <a:endParaRPr sz="1000">
              <a:latin typeface="Liberation Sans Narrow"/>
              <a:cs typeface="Liberation Sans Narrow"/>
            </a:endParaRPr>
          </a:p>
          <a:p>
            <a:pPr marL="12700" marR="224790">
              <a:lnSpc>
                <a:spcPct val="133000"/>
              </a:lnSpc>
              <a:spcBef>
                <a:spcPts val="110"/>
              </a:spcBef>
            </a:pPr>
            <a:r>
              <a:rPr dirty="0" sz="1000" spc="60">
                <a:latin typeface="Liberation Sans Narrow"/>
                <a:cs typeface="Liberation Sans Narrow"/>
              </a:rPr>
              <a:t>de</a:t>
            </a:r>
            <a:r>
              <a:rPr dirty="0" sz="1000" spc="16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chapa,</a:t>
            </a:r>
            <a:r>
              <a:rPr dirty="0" sz="1000" spc="1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paneles</a:t>
            </a:r>
            <a:r>
              <a:rPr dirty="0" sz="1000" spc="16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fotovoltaicos,</a:t>
            </a:r>
            <a:r>
              <a:rPr dirty="0" sz="1000" spc="-4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etc,</a:t>
            </a:r>
            <a:r>
              <a:rPr dirty="0" sz="1000" spc="20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adaptándose</a:t>
            </a:r>
            <a:r>
              <a:rPr dirty="0" sz="1000" spc="175">
                <a:latin typeface="Liberation Sans Narrow"/>
                <a:cs typeface="Liberation Sans Narrow"/>
              </a:rPr>
              <a:t> </a:t>
            </a:r>
            <a:r>
              <a:rPr dirty="0" sz="1000">
                <a:latin typeface="Liberation Sans Narrow"/>
                <a:cs typeface="Liberation Sans Narrow"/>
              </a:rPr>
              <a:t>a</a:t>
            </a:r>
            <a:r>
              <a:rPr dirty="0" sz="1000" spc="135">
                <a:latin typeface="Liberation Sans Narrow"/>
                <a:cs typeface="Liberation Sans Narrow"/>
              </a:rPr>
              <a:t> </a:t>
            </a:r>
            <a:r>
              <a:rPr dirty="0" sz="1000" spc="-25">
                <a:latin typeface="Liberation Sans Narrow"/>
                <a:cs typeface="Liberation Sans Narrow"/>
              </a:rPr>
              <a:t>los</a:t>
            </a:r>
            <a:r>
              <a:rPr dirty="0" sz="1000" spc="10">
                <a:latin typeface="Liberation Sans Narrow"/>
                <a:cs typeface="Liberation Sans Narrow"/>
              </a:rPr>
              <a:t> requisitos</a:t>
            </a:r>
            <a:r>
              <a:rPr dirty="0" sz="1000" spc="105">
                <a:latin typeface="Liberation Sans Narrow"/>
                <a:cs typeface="Liberation Sans Narrow"/>
              </a:rPr>
              <a:t> </a:t>
            </a:r>
            <a:r>
              <a:rPr dirty="0" sz="1000" spc="10">
                <a:latin typeface="Liberation Sans Narrow"/>
                <a:cs typeface="Liberation Sans Narrow"/>
              </a:rPr>
              <a:t>del</a:t>
            </a:r>
            <a:r>
              <a:rPr dirty="0" sz="1000" spc="75">
                <a:latin typeface="Liberation Sans Narrow"/>
                <a:cs typeface="Liberation Sans Narrow"/>
              </a:rPr>
              <a:t> </a:t>
            </a:r>
            <a:r>
              <a:rPr dirty="0" sz="1000" spc="-10">
                <a:latin typeface="Liberation Sans Narrow"/>
                <a:cs typeface="Liberation Sans Narrow"/>
              </a:rPr>
              <a:t>cliente.</a:t>
            </a:r>
            <a:endParaRPr sz="1000">
              <a:latin typeface="Liberation Sans Narrow"/>
              <a:cs typeface="Liberation Sans Narrow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697982" y="3823524"/>
            <a:ext cx="4046854" cy="2287905"/>
            <a:chOff x="5697982" y="3823524"/>
            <a:chExt cx="4046854" cy="228790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4352" y="4712088"/>
              <a:ext cx="3721365" cy="139895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704187" y="5100698"/>
              <a:ext cx="603250" cy="323215"/>
            </a:xfrm>
            <a:custGeom>
              <a:avLst/>
              <a:gdLst/>
              <a:ahLst/>
              <a:cxnLst/>
              <a:rect l="l" t="t" r="r" b="b"/>
              <a:pathLst>
                <a:path w="603250" h="323214">
                  <a:moveTo>
                    <a:pt x="200908" y="0"/>
                  </a:moveTo>
                  <a:lnTo>
                    <a:pt x="7619" y="0"/>
                  </a:lnTo>
                </a:path>
                <a:path w="603250" h="323214">
                  <a:moveTo>
                    <a:pt x="602980" y="323079"/>
                  </a:moveTo>
                  <a:lnTo>
                    <a:pt x="7619" y="323079"/>
                  </a:lnTo>
                </a:path>
                <a:path w="603250" h="323214">
                  <a:moveTo>
                    <a:pt x="25907" y="4571"/>
                  </a:moveTo>
                  <a:lnTo>
                    <a:pt x="25907" y="319904"/>
                  </a:lnTo>
                </a:path>
                <a:path w="603250" h="323214">
                  <a:moveTo>
                    <a:pt x="0" y="77214"/>
                  </a:moveTo>
                  <a:lnTo>
                    <a:pt x="26415" y="4571"/>
                  </a:lnTo>
                  <a:lnTo>
                    <a:pt x="52703" y="77214"/>
                  </a:lnTo>
                </a:path>
                <a:path w="603250" h="323214">
                  <a:moveTo>
                    <a:pt x="52703" y="246881"/>
                  </a:moveTo>
                  <a:lnTo>
                    <a:pt x="26415" y="319523"/>
                  </a:lnTo>
                  <a:lnTo>
                    <a:pt x="0" y="246881"/>
                  </a:lnTo>
                </a:path>
              </a:pathLst>
            </a:custGeom>
            <a:ln w="12699">
              <a:solidFill>
                <a:srgbClr val="003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425184" y="3823524"/>
              <a:ext cx="3317875" cy="1488440"/>
            </a:xfrm>
            <a:custGeom>
              <a:avLst/>
              <a:gdLst/>
              <a:ahLst/>
              <a:cxnLst/>
              <a:rect l="l" t="t" r="r" b="b"/>
              <a:pathLst>
                <a:path w="3317875" h="1488439">
                  <a:moveTo>
                    <a:pt x="588594" y="94"/>
                  </a:moveTo>
                  <a:lnTo>
                    <a:pt x="-162" y="524464"/>
                  </a:lnTo>
                  <a:lnTo>
                    <a:pt x="3190123" y="1488497"/>
                  </a:lnTo>
                  <a:lnTo>
                    <a:pt x="3317120" y="414485"/>
                  </a:lnTo>
                  <a:lnTo>
                    <a:pt x="1739693" y="193891"/>
                  </a:lnTo>
                  <a:lnTo>
                    <a:pt x="929581" y="77308"/>
                  </a:lnTo>
                  <a:lnTo>
                    <a:pt x="631265" y="25621"/>
                  </a:lnTo>
                  <a:lnTo>
                    <a:pt x="58859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3680" y="3992778"/>
              <a:ext cx="3160529" cy="1152053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5526401" y="5217296"/>
            <a:ext cx="258445" cy="22860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ts val="930"/>
              </a:lnSpc>
              <a:spcBef>
                <a:spcPts val="55"/>
              </a:spcBef>
            </a:pPr>
            <a:r>
              <a:rPr dirty="0" sz="800" spc="-70">
                <a:solidFill>
                  <a:srgbClr val="46616A"/>
                </a:solidFill>
                <a:latin typeface="Trebuchet MS"/>
                <a:cs typeface="Trebuchet MS"/>
              </a:rPr>
              <a:t>2.300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</a:pPr>
            <a:r>
              <a:rPr dirty="0" sz="800" spc="-25">
                <a:solidFill>
                  <a:srgbClr val="46616A"/>
                </a:solidFill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59388" y="6205367"/>
            <a:ext cx="3822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46616A"/>
                </a:solidFill>
                <a:latin typeface="Trebuchet MS"/>
                <a:cs typeface="Trebuchet MS"/>
              </a:rPr>
              <a:t>5.000mm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453722" y="6061810"/>
            <a:ext cx="6477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46616A"/>
                </a:solidFill>
                <a:latin typeface="Trebuchet MS"/>
                <a:cs typeface="Trebuchet MS"/>
              </a:rPr>
              <a:t>5.000-</a:t>
            </a:r>
            <a:r>
              <a:rPr dirty="0" sz="800" spc="-20">
                <a:solidFill>
                  <a:srgbClr val="46616A"/>
                </a:solidFill>
                <a:latin typeface="Trebuchet MS"/>
                <a:cs typeface="Trebuchet MS"/>
              </a:rPr>
              <a:t> </a:t>
            </a:r>
            <a:r>
              <a:rPr dirty="0" sz="800" spc="-65">
                <a:solidFill>
                  <a:srgbClr val="46616A"/>
                </a:solidFill>
                <a:latin typeface="Trebuchet MS"/>
                <a:cs typeface="Trebuchet MS"/>
              </a:rPr>
              <a:t>7.000mm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425021" y="5553315"/>
            <a:ext cx="3112135" cy="740410"/>
          </a:xfrm>
          <a:custGeom>
            <a:avLst/>
            <a:gdLst/>
            <a:ahLst/>
            <a:cxnLst/>
            <a:rect l="l" t="t" r="r" b="b"/>
            <a:pathLst>
              <a:path w="3112134" h="740410">
                <a:moveTo>
                  <a:pt x="2435290" y="146300"/>
                </a:moveTo>
                <a:lnTo>
                  <a:pt x="2435290" y="740391"/>
                </a:lnTo>
              </a:path>
              <a:path w="3112134" h="740410">
                <a:moveTo>
                  <a:pt x="3111929" y="0"/>
                </a:moveTo>
                <a:lnTo>
                  <a:pt x="3111929" y="513321"/>
                </a:lnTo>
              </a:path>
              <a:path w="3112134" h="740410">
                <a:moveTo>
                  <a:pt x="1823800" y="259073"/>
                </a:moveTo>
                <a:lnTo>
                  <a:pt x="934188" y="552690"/>
                </a:lnTo>
              </a:path>
              <a:path w="3112134" h="740410">
                <a:moveTo>
                  <a:pt x="876150" y="76198"/>
                </a:moveTo>
                <a:lnTo>
                  <a:pt x="0" y="363718"/>
                </a:lnTo>
              </a:path>
              <a:path w="3112134" h="740410">
                <a:moveTo>
                  <a:pt x="2441386" y="729596"/>
                </a:moveTo>
                <a:lnTo>
                  <a:pt x="3103674" y="507479"/>
                </a:lnTo>
              </a:path>
              <a:path w="3112134" h="740410">
                <a:moveTo>
                  <a:pt x="2518727" y="731374"/>
                </a:moveTo>
                <a:lnTo>
                  <a:pt x="2441386" y="729342"/>
                </a:lnTo>
                <a:lnTo>
                  <a:pt x="2501963" y="681210"/>
                </a:lnTo>
              </a:path>
              <a:path w="3112134" h="740410">
                <a:moveTo>
                  <a:pt x="3026587" y="505955"/>
                </a:moveTo>
                <a:lnTo>
                  <a:pt x="3103928" y="507987"/>
                </a:lnTo>
                <a:lnTo>
                  <a:pt x="3043351" y="556118"/>
                </a:lnTo>
              </a:path>
              <a:path w="3112134" h="740410">
                <a:moveTo>
                  <a:pt x="7619" y="364226"/>
                </a:moveTo>
                <a:lnTo>
                  <a:pt x="924663" y="550023"/>
                </a:lnTo>
              </a:path>
              <a:path w="3112134" h="740410">
                <a:moveTo>
                  <a:pt x="74166" y="404992"/>
                </a:moveTo>
                <a:lnTo>
                  <a:pt x="7619" y="364988"/>
                </a:lnTo>
                <a:lnTo>
                  <a:pt x="84833" y="353559"/>
                </a:lnTo>
              </a:path>
              <a:path w="3112134" h="740410">
                <a:moveTo>
                  <a:pt x="859260" y="510527"/>
                </a:moveTo>
                <a:lnTo>
                  <a:pt x="924536" y="550658"/>
                </a:lnTo>
                <a:lnTo>
                  <a:pt x="848846" y="561960"/>
                </a:lnTo>
              </a:path>
            </a:pathLst>
          </a:custGeom>
          <a:ln w="12699">
            <a:solidFill>
              <a:srgbClr val="003777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27164" y="1926287"/>
            <a:ext cx="2546361" cy="1758553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482659" y="1776684"/>
            <a:ext cx="1697989" cy="269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0">
                <a:latin typeface="Liberation Sans Narrow"/>
                <a:cs typeface="Liberation Sans Narrow"/>
              </a:rPr>
              <a:t>KIT</a:t>
            </a:r>
            <a:r>
              <a:rPr dirty="0" sz="1600" spc="-65" b="0">
                <a:latin typeface="Liberation Sans Narrow"/>
                <a:cs typeface="Liberation Sans Narrow"/>
              </a:rPr>
              <a:t> </a:t>
            </a:r>
            <a:r>
              <a:rPr dirty="0" sz="1600" spc="-30" b="0">
                <a:latin typeface="Liberation Sans Narrow"/>
                <a:cs typeface="Liberation Sans Narrow"/>
              </a:rPr>
              <a:t>SOLAR</a:t>
            </a:r>
            <a:r>
              <a:rPr dirty="0" sz="1600" spc="-45" b="0">
                <a:latin typeface="Liberation Sans Narrow"/>
                <a:cs typeface="Liberation Sans Narrow"/>
              </a:rPr>
              <a:t> </a:t>
            </a:r>
            <a:r>
              <a:rPr dirty="0" sz="1600" spc="-30" b="0">
                <a:latin typeface="Liberation Sans Narrow"/>
                <a:cs typeface="Liberation Sans Narrow"/>
              </a:rPr>
              <a:t>CARPORT</a:t>
            </a:r>
            <a:endParaRPr sz="1600">
              <a:latin typeface="Liberation Sans Narrow"/>
              <a:cs typeface="Liberation Sans Narrow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68067" y="1975053"/>
            <a:ext cx="365698" cy="344282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41992" y="608060"/>
            <a:ext cx="5918817" cy="294419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819119" y="3980586"/>
            <a:ext cx="4047241" cy="3154589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828263" y="601964"/>
            <a:ext cx="4039621" cy="295028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41992" y="3979062"/>
            <a:ext cx="5871574" cy="315611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1104" y="960095"/>
            <a:ext cx="18897600" cy="5259705"/>
            <a:chOff x="451104" y="960095"/>
            <a:chExt cx="18897600" cy="52597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4" y="1190213"/>
              <a:ext cx="7543597" cy="502903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1856" y="960095"/>
              <a:ext cx="11356358" cy="50625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3691" y="4314334"/>
            <a:ext cx="4349371" cy="25495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9770" y="315281"/>
            <a:ext cx="222059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0"/>
              <a:t>STORAGE</a:t>
            </a:r>
            <a:endParaRPr sz="44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9904" y="1464526"/>
            <a:ext cx="4343039" cy="250225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4103" y="4352433"/>
            <a:ext cx="4343153" cy="25343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99904" y="4352433"/>
            <a:ext cx="4343039" cy="259071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6740" y="1421855"/>
            <a:ext cx="4346323" cy="257235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04103" y="1463002"/>
            <a:ext cx="4343153" cy="250225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2355" y="332223"/>
            <a:ext cx="781778" cy="73590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865095" y="1469098"/>
            <a:ext cx="4342914" cy="252511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891004" y="4314334"/>
            <a:ext cx="4317006" cy="262881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633358" cy="756494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398133" y="3541812"/>
            <a:ext cx="3816350" cy="7600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dirty="0" sz="2400" spc="-20" b="1">
                <a:latin typeface="Carlito"/>
                <a:cs typeface="Carlito"/>
              </a:rPr>
              <a:t>EDIFICACIONES</a:t>
            </a:r>
            <a:r>
              <a:rPr dirty="0" sz="2400" spc="-30" b="1">
                <a:latin typeface="Carlito"/>
                <a:cs typeface="Carlito"/>
              </a:rPr>
              <a:t> </a:t>
            </a:r>
            <a:r>
              <a:rPr dirty="0" sz="2400" spc="-10" b="1">
                <a:latin typeface="Carlito"/>
                <a:cs typeface="Carlito"/>
              </a:rPr>
              <a:t>INDUSTRIALES COMERCIALES</a:t>
            </a:r>
            <a:endParaRPr sz="24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17056" y="3322235"/>
            <a:ext cx="154960" cy="1553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1051" cy="756494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494733" y="2700865"/>
            <a:ext cx="3701415" cy="1365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8450">
              <a:lnSpc>
                <a:spcPct val="132000"/>
              </a:lnSpc>
              <a:spcBef>
                <a:spcPts val="100"/>
              </a:spcBef>
            </a:pPr>
            <a:r>
              <a:rPr dirty="0" sz="1000" spc="50">
                <a:solidFill>
                  <a:srgbClr val="46616A"/>
                </a:solidFill>
                <a:latin typeface="Liberation Sans Narrow"/>
                <a:cs typeface="Liberation Sans Narrow"/>
              </a:rPr>
              <a:t>Nuestro</a:t>
            </a:r>
            <a:r>
              <a:rPr dirty="0" sz="1000" spc="114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50">
                <a:solidFill>
                  <a:srgbClr val="46616A"/>
                </a:solidFill>
                <a:latin typeface="Liberation Sans Narrow"/>
                <a:cs typeface="Liberation Sans Narrow"/>
              </a:rPr>
              <a:t>equipo</a:t>
            </a:r>
            <a:r>
              <a:rPr dirty="0" sz="1000" spc="7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60">
                <a:solidFill>
                  <a:srgbClr val="46616A"/>
                </a:solidFill>
                <a:latin typeface="Liberation Sans Narrow"/>
                <a:cs typeface="Liberation Sans Narrow"/>
              </a:rPr>
              <a:t>de</a:t>
            </a:r>
            <a:r>
              <a:rPr dirty="0" sz="1000" spc="114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ingenieríay</a:t>
            </a:r>
            <a:r>
              <a:rPr dirty="0" sz="1000" spc="9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fabricación desarrolla</a:t>
            </a:r>
            <a:r>
              <a:rPr dirty="0" sz="1000" spc="1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naves</a:t>
            </a:r>
            <a:r>
              <a:rPr dirty="0" sz="1000" spc="9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según</a:t>
            </a:r>
            <a:r>
              <a:rPr dirty="0" sz="1000" spc="13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25">
                <a:solidFill>
                  <a:srgbClr val="46616A"/>
                </a:solidFill>
                <a:latin typeface="Liberation Sans Narrow"/>
                <a:cs typeface="Liberation Sans Narrow"/>
              </a:rPr>
              <a:t>las</a:t>
            </a:r>
            <a:r>
              <a:rPr dirty="0" sz="1000" spc="20">
                <a:solidFill>
                  <a:srgbClr val="46616A"/>
                </a:solidFill>
                <a:latin typeface="Liberation Sans Narrow"/>
                <a:cs typeface="Liberation Sans Narrow"/>
              </a:rPr>
              <a:t> necesidades</a:t>
            </a:r>
            <a:r>
              <a:rPr dirty="0" sz="1000" spc="5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20">
                <a:solidFill>
                  <a:srgbClr val="46616A"/>
                </a:solidFill>
                <a:latin typeface="Liberation Sans Narrow"/>
                <a:cs typeface="Liberation Sans Narrow"/>
              </a:rPr>
              <a:t>estratégicasy</a:t>
            </a:r>
            <a:r>
              <a:rPr dirty="0" sz="1000" spc="5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10">
                <a:solidFill>
                  <a:srgbClr val="46616A"/>
                </a:solidFill>
                <a:latin typeface="Liberation Sans Narrow"/>
                <a:cs typeface="Liberation Sans Narrow"/>
              </a:rPr>
              <a:t>operativas</a:t>
            </a:r>
            <a:r>
              <a:rPr dirty="0" sz="1000" spc="-5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60">
                <a:solidFill>
                  <a:srgbClr val="46616A"/>
                </a:solidFill>
                <a:latin typeface="Liberation Sans Narrow"/>
                <a:cs typeface="Liberation Sans Narrow"/>
              </a:rPr>
              <a:t>de</a:t>
            </a:r>
            <a:r>
              <a:rPr dirty="0" sz="1000" spc="5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20">
                <a:solidFill>
                  <a:srgbClr val="46616A"/>
                </a:solidFill>
                <a:latin typeface="Liberation Sans Narrow"/>
                <a:cs typeface="Liberation Sans Narrow"/>
              </a:rPr>
              <a:t>nuestros</a:t>
            </a:r>
            <a:r>
              <a:rPr dirty="0" sz="1000" spc="3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10">
                <a:solidFill>
                  <a:srgbClr val="46616A"/>
                </a:solidFill>
                <a:latin typeface="Liberation Sans Narrow"/>
                <a:cs typeface="Liberation Sans Narrow"/>
              </a:rPr>
              <a:t>clientes.</a:t>
            </a:r>
            <a:endParaRPr sz="100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32200"/>
              </a:lnSpc>
              <a:spcBef>
                <a:spcPts val="500"/>
              </a:spcBef>
            </a:pP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Grandes</a:t>
            </a:r>
            <a:r>
              <a:rPr dirty="0" sz="1000" spc="-6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25">
                <a:solidFill>
                  <a:srgbClr val="46616A"/>
                </a:solidFill>
                <a:latin typeface="Liberation Sans Narrow"/>
                <a:cs typeface="Liberation Sans Narrow"/>
              </a:rPr>
              <a:t>luces,</a:t>
            </a:r>
            <a:r>
              <a:rPr dirty="0" sz="1000" spc="-3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10">
                <a:solidFill>
                  <a:srgbClr val="46616A"/>
                </a:solidFill>
                <a:latin typeface="Liberation Sans Narrow"/>
                <a:cs typeface="Liberation Sans Narrow"/>
              </a:rPr>
              <a:t>alturas</a:t>
            </a:r>
            <a:r>
              <a:rPr dirty="0" sz="1000" spc="-7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30">
                <a:solidFill>
                  <a:srgbClr val="46616A"/>
                </a:solidFill>
                <a:latin typeface="Liberation Sans Narrow"/>
                <a:cs typeface="Liberation Sans Narrow"/>
              </a:rPr>
              <a:t>especiales,</a:t>
            </a:r>
            <a:r>
              <a:rPr dirty="0" sz="1000" spc="-6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estructurassingulares,</a:t>
            </a:r>
            <a:r>
              <a:rPr dirty="0" sz="1000" spc="3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naves</a:t>
            </a:r>
            <a:r>
              <a:rPr dirty="0" sz="1000" spc="17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60">
                <a:solidFill>
                  <a:srgbClr val="46616A"/>
                </a:solidFill>
                <a:latin typeface="Liberation Sans Narrow"/>
                <a:cs typeface="Liberation Sans Narrow"/>
              </a:rPr>
              <a:t>de</a:t>
            </a:r>
            <a:r>
              <a:rPr dirty="0" sz="1000" spc="15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10">
                <a:solidFill>
                  <a:srgbClr val="46616A"/>
                </a:solidFill>
                <a:latin typeface="Liberation Sans Narrow"/>
                <a:cs typeface="Liberation Sans Narrow"/>
              </a:rPr>
              <a:t>grandes </a:t>
            </a:r>
            <a:r>
              <a:rPr dirty="0" sz="1000" spc="30">
                <a:solidFill>
                  <a:srgbClr val="46616A"/>
                </a:solidFill>
                <a:latin typeface="Liberation Sans Narrow"/>
                <a:cs typeface="Liberation Sans Narrow"/>
              </a:rPr>
              <a:t>dimensiones</a:t>
            </a:r>
            <a:r>
              <a:rPr dirty="0" sz="1000" spc="6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70">
                <a:solidFill>
                  <a:srgbClr val="46616A"/>
                </a:solidFill>
                <a:latin typeface="Liberation Sans Narrow"/>
                <a:cs typeface="Liberation Sans Narrow"/>
              </a:rPr>
              <a:t>o</a:t>
            </a:r>
            <a:r>
              <a:rPr dirty="0" sz="1000" spc="6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30">
                <a:solidFill>
                  <a:srgbClr val="46616A"/>
                </a:solidFill>
                <a:latin typeface="Liberation Sans Narrow"/>
                <a:cs typeface="Liberation Sans Narrow"/>
              </a:rPr>
              <a:t>cualquiernecesidad</a:t>
            </a:r>
            <a:r>
              <a:rPr dirty="0" sz="1000" spc="10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30">
                <a:solidFill>
                  <a:srgbClr val="46616A"/>
                </a:solidFill>
                <a:latin typeface="Liberation Sans Narrow"/>
                <a:cs typeface="Liberation Sans Narrow"/>
              </a:rPr>
              <a:t>constructivaque</a:t>
            </a:r>
            <a:r>
              <a:rPr dirty="0" sz="1000" spc="5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30">
                <a:solidFill>
                  <a:srgbClr val="46616A"/>
                </a:solidFill>
                <a:latin typeface="Liberation Sans Narrow"/>
                <a:cs typeface="Liberation Sans Narrow"/>
              </a:rPr>
              <a:t>nos</a:t>
            </a:r>
            <a:r>
              <a:rPr dirty="0" sz="1000" spc="55">
                <a:solidFill>
                  <a:srgbClr val="46616A"/>
                </a:solidFill>
                <a:latin typeface="Liberation Sans Narrow"/>
                <a:cs typeface="Liberation Sans Narrow"/>
              </a:rPr>
              <a:t> puedan</a:t>
            </a:r>
            <a:r>
              <a:rPr dirty="0" sz="1000" spc="6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10">
                <a:solidFill>
                  <a:srgbClr val="46616A"/>
                </a:solidFill>
                <a:latin typeface="Liberation Sans Narrow"/>
                <a:cs typeface="Liberation Sans Narrow"/>
              </a:rPr>
              <a:t>requerir.</a:t>
            </a:r>
            <a:endParaRPr sz="1000">
              <a:latin typeface="Liberation Sans Narrow"/>
              <a:cs typeface="Liberation Sans Narrow"/>
            </a:endParaRPr>
          </a:p>
          <a:p>
            <a:pPr marL="12700" marR="715645">
              <a:lnSpc>
                <a:spcPct val="134000"/>
              </a:lnSpc>
              <a:spcBef>
                <a:spcPts val="495"/>
              </a:spcBef>
            </a:pP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Nuestros</a:t>
            </a:r>
            <a:r>
              <a:rPr dirty="0" sz="1000" spc="8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proyectos</a:t>
            </a:r>
            <a:r>
              <a:rPr dirty="0" sz="1000" spc="3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y</a:t>
            </a:r>
            <a:r>
              <a:rPr dirty="0" sz="1000" spc="16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25">
                <a:solidFill>
                  <a:srgbClr val="46616A"/>
                </a:solidFill>
                <a:latin typeface="Liberation Sans Narrow"/>
                <a:cs typeface="Liberation Sans Narrow"/>
              </a:rPr>
              <a:t>eficiencia</a:t>
            </a:r>
            <a:r>
              <a:rPr dirty="0" sz="1000" spc="9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constructivade</a:t>
            </a:r>
            <a:r>
              <a:rPr dirty="0" sz="1000" spc="14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nuestras</a:t>
            </a:r>
            <a:r>
              <a:rPr dirty="0" sz="1000" spc="170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20">
                <a:solidFill>
                  <a:srgbClr val="46616A"/>
                </a:solidFill>
                <a:latin typeface="Liberation Sans Narrow"/>
                <a:cs typeface="Liberation Sans Narrow"/>
              </a:rPr>
              <a:t>naves </a:t>
            </a:r>
            <a:r>
              <a:rPr dirty="0" sz="1000">
                <a:solidFill>
                  <a:srgbClr val="46616A"/>
                </a:solidFill>
                <a:latin typeface="Liberation Sans Narrow"/>
                <a:cs typeface="Liberation Sans Narrow"/>
              </a:rPr>
              <a:t>nos</a:t>
            </a:r>
            <a:r>
              <a:rPr dirty="0" sz="1000" spc="95">
                <a:solidFill>
                  <a:srgbClr val="46616A"/>
                </a:solidFill>
                <a:latin typeface="Liberation Sans Narrow"/>
                <a:cs typeface="Liberation Sans Narrow"/>
              </a:rPr>
              <a:t> </a:t>
            </a:r>
            <a:r>
              <a:rPr dirty="0" sz="1000" spc="-10">
                <a:solidFill>
                  <a:srgbClr val="46616A"/>
                </a:solidFill>
                <a:latin typeface="Liberation Sans Narrow"/>
                <a:cs typeface="Liberation Sans Narrow"/>
              </a:rPr>
              <a:t>avalan.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834857" y="269562"/>
            <a:ext cx="3648075" cy="2221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8640"/>
              </a:lnSpc>
              <a:spcBef>
                <a:spcPts val="105"/>
              </a:spcBef>
            </a:pPr>
            <a:r>
              <a:rPr dirty="0" sz="7400" spc="-10"/>
              <a:t>Naves</a:t>
            </a:r>
            <a:endParaRPr sz="7400"/>
          </a:p>
          <a:p>
            <a:pPr marL="12700">
              <a:lnSpc>
                <a:spcPts val="8640"/>
              </a:lnSpc>
            </a:pPr>
            <a:r>
              <a:rPr dirty="0" sz="7400"/>
              <a:t>a </a:t>
            </a:r>
            <a:r>
              <a:rPr dirty="0" sz="7400" spc="-10"/>
              <a:t>medida</a:t>
            </a:r>
            <a:endParaRPr sz="7400"/>
          </a:p>
        </p:txBody>
      </p:sp>
      <p:sp>
        <p:nvSpPr>
          <p:cNvPr id="5" name="object 5" descr=""/>
          <p:cNvSpPr/>
          <p:nvPr/>
        </p:nvSpPr>
        <p:spPr>
          <a:xfrm>
            <a:off x="1345691" y="812100"/>
            <a:ext cx="8707120" cy="676910"/>
          </a:xfrm>
          <a:custGeom>
            <a:avLst/>
            <a:gdLst/>
            <a:ahLst/>
            <a:cxnLst/>
            <a:rect l="l" t="t" r="r" b="b"/>
            <a:pathLst>
              <a:path w="8707120" h="676910">
                <a:moveTo>
                  <a:pt x="8706357" y="170"/>
                </a:moveTo>
                <a:lnTo>
                  <a:pt x="-34" y="170"/>
                </a:lnTo>
                <a:lnTo>
                  <a:pt x="-34" y="676809"/>
                </a:lnTo>
                <a:lnTo>
                  <a:pt x="8706357" y="676809"/>
                </a:lnTo>
                <a:lnTo>
                  <a:pt x="8706357" y="1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345691" y="812100"/>
            <a:ext cx="8707120" cy="67691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3080385" marR="901065" indent="-27940">
              <a:lnSpc>
                <a:spcPct val="125000"/>
              </a:lnSpc>
              <a:spcBef>
                <a:spcPts val="310"/>
              </a:spcBef>
            </a:pP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Adaptamos</a:t>
            </a:r>
            <a:r>
              <a:rPr dirty="0" sz="1400" spc="-2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a</a:t>
            </a:r>
            <a:r>
              <a:rPr dirty="0" sz="1400" spc="-4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la</a:t>
            </a:r>
            <a:r>
              <a:rPr dirty="0" sz="1400" spc="-3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necesidad</a:t>
            </a:r>
            <a:r>
              <a:rPr dirty="0" sz="1400" spc="-35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del</a:t>
            </a:r>
            <a:r>
              <a:rPr dirty="0" sz="1400" spc="-35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cliente</a:t>
            </a:r>
            <a:r>
              <a:rPr dirty="0" sz="1400" spc="-45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nuestras</a:t>
            </a:r>
            <a:r>
              <a:rPr dirty="0" sz="1400" spc="-25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soluciones</a:t>
            </a:r>
            <a:r>
              <a:rPr dirty="0" sz="1400" spc="-5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óptimas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en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diseño,</a:t>
            </a:r>
            <a:r>
              <a:rPr dirty="0" sz="1400" spc="-20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i="1">
                <a:solidFill>
                  <a:srgbClr val="46616A"/>
                </a:solidFill>
                <a:latin typeface="Carlito"/>
                <a:cs typeface="Carlito"/>
              </a:rPr>
              <a:t>ingeniería,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 construcción</a:t>
            </a:r>
            <a:r>
              <a:rPr dirty="0" sz="1400" spc="-5" i="1">
                <a:solidFill>
                  <a:srgbClr val="46616A"/>
                </a:solidFill>
                <a:latin typeface="Carlito"/>
                <a:cs typeface="Carlito"/>
              </a:rPr>
              <a:t> </a:t>
            </a:r>
            <a:r>
              <a:rPr dirty="0" sz="1400" spc="-10" i="1">
                <a:solidFill>
                  <a:srgbClr val="46616A"/>
                </a:solidFill>
                <a:latin typeface="Carlito"/>
                <a:cs typeface="Carlito"/>
              </a:rPr>
              <a:t>yfabricación.</a:t>
            </a:r>
            <a:endParaRPr sz="1400">
              <a:latin typeface="Carlito"/>
              <a:cs typeface="Carlito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4103" y="970763"/>
            <a:ext cx="380950" cy="35949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7416" y="169159"/>
            <a:ext cx="3125474" cy="21440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57416" y="2482532"/>
            <a:ext cx="3125474" cy="21426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163" y="4794382"/>
            <a:ext cx="9713726" cy="21441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163" y="2482532"/>
            <a:ext cx="3125640" cy="214261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64052" y="2482532"/>
            <a:ext cx="3124033" cy="21426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9163" y="169159"/>
            <a:ext cx="3125640" cy="214408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64052" y="169159"/>
            <a:ext cx="3124033" cy="214408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09719" y="2482532"/>
            <a:ext cx="3125219" cy="214261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21468" y="4794382"/>
            <a:ext cx="3123862" cy="21441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514832" y="4794382"/>
            <a:ext cx="3125303" cy="21441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21468" y="2482532"/>
            <a:ext cx="3123862" cy="214261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514832" y="2482532"/>
            <a:ext cx="3125303" cy="214261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2049" cy="75618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09419" y="975335"/>
            <a:ext cx="5694679" cy="530944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66572" y="903540"/>
            <a:ext cx="488950" cy="494030"/>
            <a:chOff x="766572" y="903540"/>
            <a:chExt cx="488950" cy="494030"/>
          </a:xfrm>
        </p:grpSpPr>
        <p:sp>
          <p:nvSpPr>
            <p:cNvPr id="5" name="object 5" descr=""/>
            <p:cNvSpPr/>
            <p:nvPr/>
          </p:nvSpPr>
          <p:spPr>
            <a:xfrm>
              <a:off x="766546" y="903717"/>
              <a:ext cx="488950" cy="494030"/>
            </a:xfrm>
            <a:custGeom>
              <a:avLst/>
              <a:gdLst/>
              <a:ahLst/>
              <a:cxnLst/>
              <a:rect l="l" t="t" r="r" b="b"/>
              <a:pathLst>
                <a:path w="488950" h="494030">
                  <a:moveTo>
                    <a:pt x="222948" y="0"/>
                  </a:moveTo>
                  <a:lnTo>
                    <a:pt x="177495" y="8509"/>
                  </a:lnTo>
                  <a:lnTo>
                    <a:pt x="135407" y="25019"/>
                  </a:lnTo>
                  <a:lnTo>
                    <a:pt x="97497" y="48768"/>
                  </a:lnTo>
                  <a:lnTo>
                    <a:pt x="64617" y="78994"/>
                  </a:lnTo>
                  <a:lnTo>
                    <a:pt x="37604" y="114681"/>
                  </a:lnTo>
                  <a:lnTo>
                    <a:pt x="17272" y="155054"/>
                  </a:lnTo>
                  <a:lnTo>
                    <a:pt x="4457" y="199377"/>
                  </a:lnTo>
                  <a:lnTo>
                    <a:pt x="0" y="246621"/>
                  </a:lnTo>
                  <a:lnTo>
                    <a:pt x="4457" y="293992"/>
                  </a:lnTo>
                  <a:lnTo>
                    <a:pt x="17272" y="338188"/>
                  </a:lnTo>
                  <a:lnTo>
                    <a:pt x="37604" y="378701"/>
                  </a:lnTo>
                  <a:lnTo>
                    <a:pt x="64617" y="414388"/>
                  </a:lnTo>
                  <a:lnTo>
                    <a:pt x="97497" y="444487"/>
                  </a:lnTo>
                  <a:lnTo>
                    <a:pt x="135407" y="468363"/>
                  </a:lnTo>
                  <a:lnTo>
                    <a:pt x="177495" y="484873"/>
                  </a:lnTo>
                  <a:lnTo>
                    <a:pt x="222948" y="493382"/>
                  </a:lnTo>
                  <a:lnTo>
                    <a:pt x="222948" y="448932"/>
                  </a:lnTo>
                  <a:lnTo>
                    <a:pt x="174675" y="437375"/>
                  </a:lnTo>
                  <a:lnTo>
                    <a:pt x="131686" y="415023"/>
                  </a:lnTo>
                  <a:lnTo>
                    <a:pt x="95529" y="383019"/>
                  </a:lnTo>
                  <a:lnTo>
                    <a:pt x="67767" y="343268"/>
                  </a:lnTo>
                  <a:lnTo>
                    <a:pt x="49961" y="297294"/>
                  </a:lnTo>
                  <a:lnTo>
                    <a:pt x="43675" y="246621"/>
                  </a:lnTo>
                  <a:lnTo>
                    <a:pt x="49961" y="195948"/>
                  </a:lnTo>
                  <a:lnTo>
                    <a:pt x="67767" y="149974"/>
                  </a:lnTo>
                  <a:lnTo>
                    <a:pt x="95529" y="110236"/>
                  </a:lnTo>
                  <a:lnTo>
                    <a:pt x="131686" y="78359"/>
                  </a:lnTo>
                  <a:lnTo>
                    <a:pt x="174675" y="55880"/>
                  </a:lnTo>
                  <a:lnTo>
                    <a:pt x="222948" y="44450"/>
                  </a:lnTo>
                  <a:lnTo>
                    <a:pt x="222948" y="0"/>
                  </a:lnTo>
                  <a:close/>
                </a:path>
                <a:path w="488950" h="494030">
                  <a:moveTo>
                    <a:pt x="488873" y="246621"/>
                  </a:moveTo>
                  <a:lnTo>
                    <a:pt x="484339" y="198996"/>
                  </a:lnTo>
                  <a:lnTo>
                    <a:pt x="471309" y="154292"/>
                  </a:lnTo>
                  <a:lnTo>
                    <a:pt x="450938" y="114300"/>
                  </a:lnTo>
                  <a:lnTo>
                    <a:pt x="396836" y="114300"/>
                  </a:lnTo>
                  <a:lnTo>
                    <a:pt x="417106" y="142862"/>
                  </a:lnTo>
                  <a:lnTo>
                    <a:pt x="432333" y="174866"/>
                  </a:lnTo>
                  <a:lnTo>
                    <a:pt x="441896" y="209664"/>
                  </a:lnTo>
                  <a:lnTo>
                    <a:pt x="445211" y="246621"/>
                  </a:lnTo>
                  <a:lnTo>
                    <a:pt x="438797" y="297929"/>
                  </a:lnTo>
                  <a:lnTo>
                    <a:pt x="420611" y="344284"/>
                  </a:lnTo>
                  <a:lnTo>
                    <a:pt x="392290" y="384289"/>
                  </a:lnTo>
                  <a:lnTo>
                    <a:pt x="355434" y="416166"/>
                  </a:lnTo>
                  <a:lnTo>
                    <a:pt x="311670" y="438391"/>
                  </a:lnTo>
                  <a:lnTo>
                    <a:pt x="262610" y="449186"/>
                  </a:lnTo>
                  <a:lnTo>
                    <a:pt x="262610" y="493636"/>
                  </a:lnTo>
                  <a:lnTo>
                    <a:pt x="308648" y="485635"/>
                  </a:lnTo>
                  <a:lnTo>
                    <a:pt x="351320" y="469379"/>
                  </a:lnTo>
                  <a:lnTo>
                    <a:pt x="389788" y="445757"/>
                  </a:lnTo>
                  <a:lnTo>
                    <a:pt x="423176" y="415531"/>
                  </a:lnTo>
                  <a:lnTo>
                    <a:pt x="450634" y="379717"/>
                  </a:lnTo>
                  <a:lnTo>
                    <a:pt x="471309" y="338950"/>
                  </a:lnTo>
                  <a:lnTo>
                    <a:pt x="484339" y="294373"/>
                  </a:lnTo>
                  <a:lnTo>
                    <a:pt x="488873" y="246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903708"/>
              <a:ext cx="188945" cy="22690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207874" y="386526"/>
            <a:ext cx="326136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10"/>
              <a:t>Sectores</a:t>
            </a:r>
            <a:endParaRPr sz="7200"/>
          </a:p>
        </p:txBody>
      </p:sp>
      <p:sp>
        <p:nvSpPr>
          <p:cNvPr id="8" name="object 8" descr=""/>
          <p:cNvSpPr txBox="1"/>
          <p:nvPr/>
        </p:nvSpPr>
        <p:spPr>
          <a:xfrm>
            <a:off x="14090927" y="1038579"/>
            <a:ext cx="10369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Industrial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090927" y="1583852"/>
            <a:ext cx="1327150" cy="19685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Carlito"/>
                <a:cs typeface="Carlito"/>
              </a:rPr>
              <a:t>Logística</a:t>
            </a:r>
            <a:endParaRPr sz="2000">
              <a:latin typeface="Carlito"/>
              <a:cs typeface="Carlito"/>
            </a:endParaRPr>
          </a:p>
          <a:p>
            <a:pPr marL="12700" marR="5080">
              <a:lnSpc>
                <a:spcPct val="155000"/>
              </a:lnSpc>
              <a:spcBef>
                <a:spcPts val="1200"/>
              </a:spcBef>
            </a:pPr>
            <a:r>
              <a:rPr dirty="0" sz="2000" spc="-10" b="1">
                <a:latin typeface="Carlito"/>
                <a:cs typeface="Carlito"/>
              </a:rPr>
              <a:t>Reciclaje Automoción</a:t>
            </a: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dirty="0" sz="2000" spc="-10" b="1">
                <a:latin typeface="Carlito"/>
                <a:cs typeface="Carlito"/>
              </a:rPr>
              <a:t>Agrario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090927" y="3998620"/>
            <a:ext cx="13284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Aeronáutico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090927" y="4596013"/>
            <a:ext cx="8750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Oficinas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090927" y="5193786"/>
            <a:ext cx="20605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Carlito"/>
                <a:cs typeface="Carlito"/>
              </a:rPr>
              <a:t>Centros </a:t>
            </a:r>
            <a:r>
              <a:rPr dirty="0" sz="2000" spc="-10" b="1">
                <a:latin typeface="Carlito"/>
                <a:cs typeface="Carlito"/>
              </a:rPr>
              <a:t>Deportivos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090927" y="5791179"/>
            <a:ext cx="28733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rlito"/>
                <a:cs typeface="Carlito"/>
              </a:rPr>
              <a:t>ConstruccionesTemporales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370938" y="4184263"/>
            <a:ext cx="3481704" cy="1147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3900"/>
              </a:lnSpc>
              <a:spcBef>
                <a:spcPts val="95"/>
              </a:spcBef>
            </a:pPr>
            <a:r>
              <a:rPr dirty="0" sz="1100">
                <a:latin typeface="Liberation Sans Narrow"/>
                <a:cs typeface="Liberation Sans Narrow"/>
              </a:rPr>
              <a:t>La</a:t>
            </a:r>
            <a:r>
              <a:rPr dirty="0" sz="1100" spc="155">
                <a:latin typeface="Liberation Sans Narrow"/>
                <a:cs typeface="Liberation Sans Narrow"/>
              </a:rPr>
              <a:t> </a:t>
            </a:r>
            <a:r>
              <a:rPr dirty="0" sz="1100">
                <a:latin typeface="Liberation Sans Narrow"/>
                <a:cs typeface="Liberation Sans Narrow"/>
              </a:rPr>
              <a:t>fiabilidad</a:t>
            </a:r>
            <a:r>
              <a:rPr dirty="0" sz="1100" spc="155">
                <a:latin typeface="Liberation Sans Narrow"/>
                <a:cs typeface="Liberation Sans Narrow"/>
              </a:rPr>
              <a:t> </a:t>
            </a:r>
            <a:r>
              <a:rPr dirty="0" sz="1100" spc="55">
                <a:latin typeface="Liberation Sans Narrow"/>
                <a:cs typeface="Liberation Sans Narrow"/>
              </a:rPr>
              <a:t>de</a:t>
            </a:r>
            <a:r>
              <a:rPr dirty="0" sz="1100" spc="185">
                <a:latin typeface="Liberation Sans Narrow"/>
                <a:cs typeface="Liberation Sans Narrow"/>
              </a:rPr>
              <a:t> </a:t>
            </a:r>
            <a:r>
              <a:rPr dirty="0" sz="1100">
                <a:latin typeface="Liberation Sans Narrow"/>
                <a:cs typeface="Liberation Sans Narrow"/>
              </a:rPr>
              <a:t>las</a:t>
            </a:r>
            <a:r>
              <a:rPr dirty="0" sz="1100" spc="140">
                <a:latin typeface="Liberation Sans Narrow"/>
                <a:cs typeface="Liberation Sans Narrow"/>
              </a:rPr>
              <a:t> </a:t>
            </a:r>
            <a:r>
              <a:rPr dirty="0" sz="1100">
                <a:latin typeface="Liberation Sans Narrow"/>
                <a:cs typeface="Liberation Sans Narrow"/>
              </a:rPr>
              <a:t>soluciones</a:t>
            </a:r>
            <a:r>
              <a:rPr dirty="0" sz="1100" spc="155">
                <a:latin typeface="Liberation Sans Narrow"/>
                <a:cs typeface="Liberation Sans Narrow"/>
              </a:rPr>
              <a:t>  </a:t>
            </a:r>
            <a:r>
              <a:rPr dirty="0" sz="1100" spc="-45" b="1">
                <a:latin typeface="Carlito"/>
                <a:cs typeface="Carlito"/>
              </a:rPr>
              <a:t>PROGRESSCORP,CA</a:t>
            </a:r>
            <a:r>
              <a:rPr dirty="0" sz="1100" spc="45" b="1">
                <a:latin typeface="Carlito"/>
                <a:cs typeface="Carlito"/>
              </a:rPr>
              <a:t> </a:t>
            </a:r>
            <a:r>
              <a:rPr dirty="0" sz="1100" spc="50">
                <a:latin typeface="Liberation Sans Narrow"/>
                <a:cs typeface="Liberation Sans Narrow"/>
              </a:rPr>
              <a:t>para</a:t>
            </a:r>
            <a:r>
              <a:rPr dirty="0" sz="1100" spc="65">
                <a:latin typeface="Liberation Sans Narrow"/>
                <a:cs typeface="Liberation Sans Narrow"/>
              </a:rPr>
              <a:t> </a:t>
            </a:r>
            <a:r>
              <a:rPr dirty="0" sz="1100" spc="-10">
                <a:latin typeface="Liberation Sans Narrow"/>
                <a:cs typeface="Liberation Sans Narrow"/>
              </a:rPr>
              <a:t>naves </a:t>
            </a:r>
            <a:r>
              <a:rPr dirty="0" sz="1100" spc="40">
                <a:latin typeface="Liberation Sans Narrow"/>
                <a:cs typeface="Liberation Sans Narrow"/>
              </a:rPr>
              <a:t>industriales,</a:t>
            </a:r>
            <a:r>
              <a:rPr dirty="0" sz="1100" spc="-50">
                <a:latin typeface="Liberation Sans Narrow"/>
                <a:cs typeface="Liberation Sans Narrow"/>
              </a:rPr>
              <a:t> </a:t>
            </a:r>
            <a:r>
              <a:rPr dirty="0" sz="1100" spc="70">
                <a:latin typeface="Liberation Sans Narrow"/>
                <a:cs typeface="Liberation Sans Narrow"/>
              </a:rPr>
              <a:t>tanto</a:t>
            </a:r>
            <a:r>
              <a:rPr dirty="0" sz="1100" spc="-45">
                <a:latin typeface="Liberation Sans Narrow"/>
                <a:cs typeface="Liberation Sans Narrow"/>
              </a:rPr>
              <a:t> </a:t>
            </a:r>
            <a:r>
              <a:rPr dirty="0" sz="1100" spc="40">
                <a:latin typeface="Liberation Sans Narrow"/>
                <a:cs typeface="Liberation Sans Narrow"/>
              </a:rPr>
              <a:t>temporales</a:t>
            </a:r>
            <a:r>
              <a:rPr dirty="0" sz="1100" spc="-55">
                <a:latin typeface="Liberation Sans Narrow"/>
                <a:cs typeface="Liberation Sans Narrow"/>
              </a:rPr>
              <a:t> </a:t>
            </a:r>
            <a:r>
              <a:rPr dirty="0" sz="1100" spc="55">
                <a:latin typeface="Liberation Sans Narrow"/>
                <a:cs typeface="Liberation Sans Narrow"/>
              </a:rPr>
              <a:t>como</a:t>
            </a:r>
            <a:r>
              <a:rPr dirty="0" sz="1100" spc="-40">
                <a:latin typeface="Liberation Sans Narrow"/>
                <a:cs typeface="Liberation Sans Narrow"/>
              </a:rPr>
              <a:t> </a:t>
            </a:r>
            <a:r>
              <a:rPr dirty="0" sz="1100" spc="45">
                <a:latin typeface="Liberation Sans Narrow"/>
                <a:cs typeface="Liberation Sans Narrow"/>
              </a:rPr>
              <a:t>permanentes,</a:t>
            </a:r>
            <a:r>
              <a:rPr dirty="0" sz="1100" spc="-40">
                <a:latin typeface="Liberation Sans Narrow"/>
                <a:cs typeface="Liberation Sans Narrow"/>
              </a:rPr>
              <a:t> </a:t>
            </a:r>
            <a:r>
              <a:rPr dirty="0" sz="1100" spc="40">
                <a:latin typeface="Liberation Sans Narrow"/>
                <a:cs typeface="Liberation Sans Narrow"/>
              </a:rPr>
              <a:t>y</a:t>
            </a:r>
            <a:r>
              <a:rPr dirty="0" sz="1100" spc="5">
                <a:latin typeface="Liberation Sans Narrow"/>
                <a:cs typeface="Liberation Sans Narrow"/>
              </a:rPr>
              <a:t> </a:t>
            </a:r>
            <a:r>
              <a:rPr dirty="0" sz="1100" spc="-25">
                <a:latin typeface="Liberation Sans Narrow"/>
                <a:cs typeface="Liberation Sans Narrow"/>
              </a:rPr>
              <a:t>la </a:t>
            </a:r>
            <a:r>
              <a:rPr dirty="0" sz="1100" spc="55">
                <a:latin typeface="Liberation Sans Narrow"/>
                <a:cs typeface="Liberation Sans Narrow"/>
              </a:rPr>
              <a:t>durabilidad</a:t>
            </a:r>
            <a:r>
              <a:rPr dirty="0" sz="1100" spc="-15">
                <a:latin typeface="Liberation Sans Narrow"/>
                <a:cs typeface="Liberation Sans Narrow"/>
              </a:rPr>
              <a:t> </a:t>
            </a:r>
            <a:r>
              <a:rPr dirty="0" sz="1100" spc="55">
                <a:latin typeface="Liberation Sans Narrow"/>
                <a:cs typeface="Liberation Sans Narrow"/>
              </a:rPr>
              <a:t>de</a:t>
            </a:r>
            <a:r>
              <a:rPr dirty="0" sz="1100" spc="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las</a:t>
            </a:r>
            <a:r>
              <a:rPr dirty="0" sz="1100" spc="-15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mismas,</a:t>
            </a:r>
            <a:r>
              <a:rPr dirty="0" sz="1100" spc="46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hace</a:t>
            </a:r>
            <a:r>
              <a:rPr dirty="0" sz="1100" spc="-20">
                <a:latin typeface="Liberation Sans Narrow"/>
                <a:cs typeface="Liberation Sans Narrow"/>
              </a:rPr>
              <a:t> </a:t>
            </a:r>
            <a:r>
              <a:rPr dirty="0" sz="1100" spc="60">
                <a:latin typeface="Liberation Sans Narrow"/>
                <a:cs typeface="Liberation Sans Narrow"/>
              </a:rPr>
              <a:t>que</a:t>
            </a:r>
            <a:r>
              <a:rPr dirty="0" sz="1100" spc="20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nuestras</a:t>
            </a:r>
            <a:r>
              <a:rPr dirty="0" sz="1100" spc="-25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naves</a:t>
            </a:r>
            <a:r>
              <a:rPr dirty="0" sz="1100" spc="-10">
                <a:latin typeface="Liberation Sans Narrow"/>
                <a:cs typeface="Liberation Sans Narrow"/>
              </a:rPr>
              <a:t> </a:t>
            </a:r>
            <a:r>
              <a:rPr dirty="0" sz="1100" spc="-25">
                <a:latin typeface="Liberation Sans Narrow"/>
                <a:cs typeface="Liberation Sans Narrow"/>
              </a:rPr>
              <a:t>se </a:t>
            </a:r>
            <a:r>
              <a:rPr dirty="0" sz="1100" spc="50">
                <a:latin typeface="Liberation Sans Narrow"/>
                <a:cs typeface="Liberation Sans Narrow"/>
              </a:rPr>
              <a:t>instalen</a:t>
            </a:r>
            <a:r>
              <a:rPr dirty="0" sz="1100" spc="5">
                <a:latin typeface="Liberation Sans Narrow"/>
                <a:cs typeface="Liberation Sans Narrow"/>
              </a:rPr>
              <a:t> </a:t>
            </a:r>
            <a:r>
              <a:rPr dirty="0" sz="1100" spc="60">
                <a:latin typeface="Liberation Sans Narrow"/>
                <a:cs typeface="Liberation Sans Narrow"/>
              </a:rPr>
              <a:t>en</a:t>
            </a:r>
            <a:r>
              <a:rPr dirty="0" sz="1100" spc="30">
                <a:latin typeface="Liberation Sans Narrow"/>
                <a:cs typeface="Liberation Sans Narrow"/>
              </a:rPr>
              <a:t> muchos</a:t>
            </a:r>
            <a:r>
              <a:rPr dirty="0" sz="1100" spc="-50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sectores</a:t>
            </a:r>
            <a:r>
              <a:rPr dirty="0" sz="1100" spc="-25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industriales</a:t>
            </a:r>
            <a:r>
              <a:rPr dirty="0" sz="1100" spc="-5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y</a:t>
            </a:r>
            <a:r>
              <a:rPr dirty="0" sz="1100" spc="25">
                <a:latin typeface="Liberation Sans Narrow"/>
                <a:cs typeface="Liberation Sans Narrow"/>
              </a:rPr>
              <a:t> </a:t>
            </a:r>
            <a:r>
              <a:rPr dirty="0" sz="1100" spc="35">
                <a:latin typeface="Liberation Sans Narrow"/>
                <a:cs typeface="Liberation Sans Narrow"/>
              </a:rPr>
              <a:t>edificios </a:t>
            </a:r>
            <a:r>
              <a:rPr dirty="0" sz="1100" spc="30">
                <a:latin typeface="Liberation Sans Narrow"/>
                <a:cs typeface="Liberation Sans Narrow"/>
              </a:rPr>
              <a:t>emblemáticos</a:t>
            </a:r>
            <a:r>
              <a:rPr dirty="0" sz="1100" spc="-25">
                <a:latin typeface="Liberation Sans Narrow"/>
                <a:cs typeface="Liberation Sans Narrow"/>
              </a:rPr>
              <a:t> </a:t>
            </a:r>
            <a:r>
              <a:rPr dirty="0" sz="1100" spc="75">
                <a:latin typeface="Liberation Sans Narrow"/>
                <a:cs typeface="Liberation Sans Narrow"/>
              </a:rPr>
              <a:t>como</a:t>
            </a:r>
            <a:r>
              <a:rPr dirty="0" sz="1100" spc="10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pabellones</a:t>
            </a:r>
            <a:r>
              <a:rPr dirty="0" sz="1100" spc="15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feriales</a:t>
            </a:r>
            <a:r>
              <a:rPr dirty="0" sz="1100" spc="-15">
                <a:latin typeface="Liberation Sans Narrow"/>
                <a:cs typeface="Liberation Sans Narrow"/>
              </a:rPr>
              <a:t> </a:t>
            </a:r>
            <a:r>
              <a:rPr dirty="0" sz="1100" spc="30">
                <a:latin typeface="Liberation Sans Narrow"/>
                <a:cs typeface="Liberation Sans Narrow"/>
              </a:rPr>
              <a:t>y</a:t>
            </a:r>
            <a:r>
              <a:rPr dirty="0" sz="1100">
                <a:latin typeface="Liberation Sans Narrow"/>
                <a:cs typeface="Liberation Sans Narrow"/>
              </a:rPr>
              <a:t> </a:t>
            </a:r>
            <a:r>
              <a:rPr dirty="0" sz="1100" spc="50">
                <a:latin typeface="Liberation Sans Narrow"/>
                <a:cs typeface="Liberation Sans Narrow"/>
              </a:rPr>
              <a:t>recintos</a:t>
            </a:r>
            <a:r>
              <a:rPr dirty="0" sz="1100" spc="-40">
                <a:latin typeface="Liberation Sans Narrow"/>
                <a:cs typeface="Liberation Sans Narrow"/>
              </a:rPr>
              <a:t> </a:t>
            </a:r>
            <a:r>
              <a:rPr dirty="0" sz="1100" spc="35">
                <a:latin typeface="Liberation Sans Narrow"/>
                <a:cs typeface="Liberation Sans Narrow"/>
              </a:rPr>
              <a:t>deportivos.</a:t>
            </a:r>
            <a:endParaRPr sz="1100">
              <a:latin typeface="Liberation Sans Narrow"/>
              <a:cs typeface="Liberation Sans Narrow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370938" y="5368762"/>
            <a:ext cx="249745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500"/>
              </a:lnSpc>
              <a:spcBef>
                <a:spcPts val="100"/>
              </a:spcBef>
            </a:pPr>
            <a:r>
              <a:rPr dirty="0" sz="1100" spc="20">
                <a:latin typeface="Liberation Sans Narrow"/>
                <a:cs typeface="Liberation Sans Narrow"/>
              </a:rPr>
              <a:t>Estos</a:t>
            </a:r>
            <a:r>
              <a:rPr dirty="0" sz="1100" spc="2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son</a:t>
            </a:r>
            <a:r>
              <a:rPr dirty="0" sz="1100" spc="8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algunos</a:t>
            </a:r>
            <a:r>
              <a:rPr dirty="0" sz="1100" spc="60">
                <a:latin typeface="Liberation Sans Narrow"/>
                <a:cs typeface="Liberation Sans Narrow"/>
              </a:rPr>
              <a:t> </a:t>
            </a:r>
            <a:r>
              <a:rPr dirty="0" sz="1100" spc="55">
                <a:latin typeface="Liberation Sans Narrow"/>
                <a:cs typeface="Liberation Sans Narrow"/>
              </a:rPr>
              <a:t>de</a:t>
            </a:r>
            <a:r>
              <a:rPr dirty="0" sz="1100" spc="10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los</a:t>
            </a:r>
            <a:r>
              <a:rPr dirty="0" sz="1100" spc="7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sectores</a:t>
            </a:r>
            <a:r>
              <a:rPr dirty="0" sz="1100" spc="45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en</a:t>
            </a:r>
            <a:r>
              <a:rPr dirty="0" sz="1100" spc="-40">
                <a:latin typeface="Liberation Sans Narrow"/>
                <a:cs typeface="Liberation Sans Narrow"/>
              </a:rPr>
              <a:t> </a:t>
            </a:r>
            <a:r>
              <a:rPr dirty="0" sz="1100" spc="20">
                <a:latin typeface="Liberation Sans Narrow"/>
                <a:cs typeface="Liberation Sans Narrow"/>
              </a:rPr>
              <a:t>los</a:t>
            </a:r>
            <a:r>
              <a:rPr dirty="0" sz="1100" spc="-25">
                <a:latin typeface="Liberation Sans Narrow"/>
                <a:cs typeface="Liberation Sans Narrow"/>
              </a:rPr>
              <a:t> </a:t>
            </a:r>
            <a:r>
              <a:rPr dirty="0" sz="1100" spc="35">
                <a:latin typeface="Liberation Sans Narrow"/>
                <a:cs typeface="Liberation Sans Narrow"/>
              </a:rPr>
              <a:t>que operamos.</a:t>
            </a:r>
            <a:endParaRPr sz="1100">
              <a:latin typeface="Liberation Sans Narrow"/>
              <a:cs typeface="Liberation Sans Narrow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345691" y="812100"/>
            <a:ext cx="8707120" cy="5854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9370" rIns="0" bIns="0" rtlCol="0" vert="horz">
            <a:spAutoFit/>
          </a:bodyPr>
          <a:lstStyle/>
          <a:p>
            <a:pPr marL="368935" marR="1798320" indent="-131445">
              <a:lnSpc>
                <a:spcPct val="125000"/>
              </a:lnSpc>
              <a:spcBef>
                <a:spcPts val="310"/>
              </a:spcBef>
            </a:pPr>
            <a:r>
              <a:rPr dirty="0" sz="1400" spc="-10" i="1">
                <a:latin typeface="Carlito"/>
                <a:cs typeface="Carlito"/>
              </a:rPr>
              <a:t>Conocimiento,trabajo,compromiso,creatividadyestablecerunmétodopropio,nos</a:t>
            </a:r>
            <a:r>
              <a:rPr dirty="0" sz="1400" spc="445" i="1">
                <a:latin typeface="Carlito"/>
                <a:cs typeface="Carlito"/>
              </a:rPr>
              <a:t> </a:t>
            </a:r>
            <a:r>
              <a:rPr dirty="0" sz="1400" spc="-10" i="1">
                <a:latin typeface="Carlito"/>
                <a:cs typeface="Carlito"/>
              </a:rPr>
              <a:t>conviertenen</a:t>
            </a:r>
            <a:r>
              <a:rPr dirty="0" sz="1400" spc="-10" i="1">
                <a:latin typeface="Carlito"/>
                <a:cs typeface="Carlito"/>
              </a:rPr>
              <a:t> unaorganizacióncapazdeenfrentarcualquierreto,encualquiermomentoyencualquierlugar.</a:t>
            </a:r>
            <a:endParaRPr sz="1400">
              <a:latin typeface="Carlito"/>
              <a:cs typeface="Carlito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8180" y="812271"/>
            <a:ext cx="669001" cy="60942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14832" y="4794382"/>
            <a:ext cx="3125303" cy="21441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14832" y="2482532"/>
            <a:ext cx="6420107" cy="214261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21468" y="2482532"/>
            <a:ext cx="3123862" cy="445604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9163" y="4794382"/>
            <a:ext cx="6418921" cy="21441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64052" y="169159"/>
            <a:ext cx="6418838" cy="214408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6605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105"/>
              </a:spcBef>
            </a:pPr>
            <a:r>
              <a:rPr dirty="0" spc="-325">
                <a:latin typeface="Trebuchet MS"/>
                <a:cs typeface="Trebuchet MS"/>
              </a:rPr>
              <a:t>Industria</a:t>
            </a:r>
            <a:r>
              <a:rPr dirty="0" spc="-32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</a:p>
        </p:txBody>
      </p:sp>
      <p:grpSp>
        <p:nvGrpSpPr>
          <p:cNvPr id="13" name="object 13" descr=""/>
          <p:cNvGrpSpPr/>
          <p:nvPr/>
        </p:nvGrpSpPr>
        <p:grpSpPr>
          <a:xfrm>
            <a:off x="0" y="0"/>
            <a:ext cx="20101560" cy="7568565"/>
            <a:chOff x="0" y="0"/>
            <a:chExt cx="20101560" cy="7568565"/>
          </a:xfrm>
        </p:grpSpPr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1167" y="2481009"/>
              <a:ext cx="3947055" cy="221576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31208" y="2499296"/>
              <a:ext cx="5492247" cy="219747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7304" y="580629"/>
              <a:ext cx="365737" cy="34272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0"/>
              <a:ext cx="12191691" cy="685780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8229391" cy="633964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10338554" cy="200844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0"/>
              <a:ext cx="20101051" cy="75679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4794382"/>
            <a:ext cx="6418667" cy="214419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92" y="4794382"/>
            <a:ext cx="3125643" cy="21441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57015" y="4794382"/>
            <a:ext cx="3124031" cy="214419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1923" y="4794382"/>
            <a:ext cx="3123943" cy="214419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7564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LOGÍSTICA</a:t>
            </a:r>
          </a:p>
        </p:txBody>
      </p:sp>
      <p:grpSp>
        <p:nvGrpSpPr>
          <p:cNvPr id="8" name="object 8" descr=""/>
          <p:cNvGrpSpPr/>
          <p:nvPr/>
        </p:nvGrpSpPr>
        <p:grpSpPr>
          <a:xfrm>
            <a:off x="4486655" y="164587"/>
            <a:ext cx="14559915" cy="4462145"/>
            <a:chOff x="4486655" y="164587"/>
            <a:chExt cx="14559915" cy="4462145"/>
          </a:xfrm>
        </p:grpSpPr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6655" y="758932"/>
              <a:ext cx="6845521" cy="385249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16055" y="164587"/>
              <a:ext cx="7930414" cy="4462084"/>
            </a:xfrm>
            <a:prstGeom prst="rect">
              <a:avLst/>
            </a:prstGeom>
          </p:spPr>
        </p:pic>
      </p:grpSp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456" y="1938478"/>
            <a:ext cx="3608735" cy="20298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8723" y="958571"/>
            <a:ext cx="408410" cy="3838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9719" y="2482532"/>
            <a:ext cx="3125219" cy="21426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21468" y="2482532"/>
            <a:ext cx="6418667" cy="445604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163" y="2482532"/>
            <a:ext cx="3125640" cy="445604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57416" y="2482532"/>
            <a:ext cx="3125474" cy="214261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64052" y="2482532"/>
            <a:ext cx="3124033" cy="214261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64052" y="169159"/>
            <a:ext cx="3124033" cy="214408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9163" y="169159"/>
            <a:ext cx="3125640" cy="214408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64052" y="4794382"/>
            <a:ext cx="3124033" cy="21441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57416" y="169159"/>
            <a:ext cx="3125474" cy="21440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21468" y="2482532"/>
            <a:ext cx="3123862" cy="214261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21468" y="4794382"/>
            <a:ext cx="6418667" cy="21441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514832" y="2482532"/>
            <a:ext cx="6420107" cy="214261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9163" y="2482532"/>
            <a:ext cx="6418921" cy="445604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64052" y="169159"/>
            <a:ext cx="3124033" cy="214408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57416" y="169159"/>
            <a:ext cx="3125474" cy="214408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57416" y="2482532"/>
            <a:ext cx="3125474" cy="214261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9884" rIns="0" bIns="0" rtlCol="0" vert="horz">
            <a:spAutoFit/>
          </a:bodyPr>
          <a:lstStyle/>
          <a:p>
            <a:pPr marL="292735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solidFill>
                  <a:srgbClr val="00AE50"/>
                </a:solidFill>
              </a:rPr>
              <a:t>RECICLAJE</a:t>
            </a:r>
            <a:endParaRPr sz="3200"/>
          </a:p>
        </p:txBody>
      </p:sp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7304" y="1040865"/>
            <a:ext cx="364213" cy="34273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14832" y="4794382"/>
            <a:ext cx="3125303" cy="21441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09719" y="2482532"/>
            <a:ext cx="3125219" cy="445604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21468" y="4794382"/>
            <a:ext cx="3123862" cy="21441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514832" y="2482532"/>
            <a:ext cx="3125303" cy="214261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21468" y="2482532"/>
            <a:ext cx="3123862" cy="214261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64052" y="2482532"/>
            <a:ext cx="6418838" cy="214261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9163" y="2482532"/>
            <a:ext cx="3125640" cy="445604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64052" y="169159"/>
            <a:ext cx="3124033" cy="214408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163" y="169159"/>
            <a:ext cx="3125640" cy="214408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64052" y="4794382"/>
            <a:ext cx="3124033" cy="21441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757416" y="169159"/>
            <a:ext cx="3125474" cy="21440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3792" rIns="0" bIns="0" rtlCol="0" vert="horz">
            <a:spAutoFit/>
          </a:bodyPr>
          <a:lstStyle/>
          <a:p>
            <a:pPr marL="1834514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AUTOMOTOR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3035" y="1158210"/>
            <a:ext cx="365695" cy="34273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59" y="2256986"/>
            <a:ext cx="7013262" cy="392873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13904" y="656827"/>
            <a:ext cx="4647889" cy="298534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224504" y="1493481"/>
            <a:ext cx="3580898" cy="477453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534900" y="656827"/>
            <a:ext cx="3568800" cy="298534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71476" y="3780947"/>
            <a:ext cx="3532224" cy="300980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13904" y="3950107"/>
            <a:ext cx="4647889" cy="280559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1468" y="4794382"/>
            <a:ext cx="3123862" cy="21441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09719" y="2482532"/>
            <a:ext cx="3125219" cy="21426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14832" y="2482532"/>
            <a:ext cx="3125303" cy="214261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1468" y="2482532"/>
            <a:ext cx="3123862" cy="214261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14832" y="4794382"/>
            <a:ext cx="3125303" cy="21441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163" y="4794382"/>
            <a:ext cx="3125640" cy="21441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64052" y="169159"/>
            <a:ext cx="3124033" cy="214408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757416" y="169159"/>
            <a:ext cx="3125474" cy="214408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57416" y="2482532"/>
            <a:ext cx="3125474" cy="214261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64052" y="2482532"/>
            <a:ext cx="3124033" cy="214261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9163" y="2482532"/>
            <a:ext cx="3125640" cy="214261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464052" y="4794382"/>
            <a:ext cx="3124033" cy="2144197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9027" rIns="0" bIns="0" rtlCol="0" vert="horz">
            <a:spAutoFit/>
          </a:bodyPr>
          <a:lstStyle/>
          <a:p>
            <a:pPr marL="461645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00AE50"/>
                </a:solidFill>
              </a:rPr>
              <a:t>AGRARIO</a:t>
            </a:r>
          </a:p>
        </p:txBody>
      </p:sp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2772" y="1139922"/>
            <a:ext cx="364205" cy="34273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78440" y="169159"/>
            <a:ext cx="3125382" cy="21440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91032" y="169159"/>
            <a:ext cx="3123777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78440" y="4794382"/>
            <a:ext cx="3125382" cy="21441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09719" y="2488628"/>
            <a:ext cx="3125219" cy="214261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21468" y="2482532"/>
            <a:ext cx="6418667" cy="21426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591032" y="4794382"/>
            <a:ext cx="3123777" cy="21441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97852" y="169159"/>
            <a:ext cx="3125462" cy="214408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74591" y="169159"/>
            <a:ext cx="3125544" cy="214408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011923" y="2482532"/>
            <a:ext cx="3123943" cy="214261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97852" y="4794382"/>
            <a:ext cx="3125462" cy="21441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7491" y="2482532"/>
            <a:ext cx="6418912" cy="445604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4644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dirty="0" sz="3200" spc="-10"/>
              <a:t>AERONÁUTICO</a:t>
            </a:r>
            <a:endParaRPr sz="3200"/>
          </a:p>
        </p:txBody>
      </p:sp>
      <p:pic>
        <p:nvPicPr>
          <p:cNvPr id="16" name="object 16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9288" y="1112491"/>
            <a:ext cx="365740" cy="3442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2482532"/>
            <a:ext cx="3123862" cy="214261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1366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OFICINAS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7387" y="903708"/>
            <a:ext cx="364215" cy="34730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70903" y="169159"/>
            <a:ext cx="3581145" cy="446970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28816" y="4798954"/>
            <a:ext cx="3581144" cy="238803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22992" y="4750187"/>
            <a:ext cx="3097955" cy="243680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1104" y="2506916"/>
            <a:ext cx="5067160" cy="318045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653515" y="169159"/>
            <a:ext cx="6247896" cy="3192592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53515" y="3758088"/>
            <a:ext cx="6266184" cy="342890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9903" y="4350909"/>
            <a:ext cx="3123966" cy="214418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9903" y="1799798"/>
            <a:ext cx="3123966" cy="214412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09404" y="1799798"/>
            <a:ext cx="3125399" cy="214412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09404" y="4350909"/>
            <a:ext cx="3125399" cy="214418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30428" y="4466730"/>
            <a:ext cx="3123783" cy="214418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2504" y="2298133"/>
            <a:ext cx="5446632" cy="362393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319760" y="1799798"/>
            <a:ext cx="3085685" cy="214412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75252" y="1799798"/>
            <a:ext cx="3009397" cy="481112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77243" y="417565"/>
            <a:ext cx="3227460" cy="221571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73852" y="976858"/>
            <a:ext cx="4835386" cy="35355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4724" y="705415"/>
            <a:ext cx="2423795" cy="10934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CENTROS DEPORTIVOS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5863" y="844274"/>
            <a:ext cx="384027" cy="36558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8976" y="2596830"/>
            <a:ext cx="4515493" cy="338010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293084" y="2890954"/>
            <a:ext cx="3352303" cy="434328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48071" y="5163180"/>
            <a:ext cx="3189521" cy="224783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24504" y="199638"/>
            <a:ext cx="3352304" cy="223552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10771" y="2744654"/>
            <a:ext cx="3254890" cy="224777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61831" y="5163180"/>
            <a:ext cx="3254965" cy="228593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263628" y="5213471"/>
            <a:ext cx="3580999" cy="22356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1468" y="2482532"/>
            <a:ext cx="6418667" cy="445604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09719" y="4794382"/>
            <a:ext cx="3125219" cy="21441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09719" y="2482532"/>
            <a:ext cx="3125219" cy="214261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14832" y="169159"/>
            <a:ext cx="3125303" cy="214408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809719" y="169159"/>
            <a:ext cx="3125219" cy="214408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36847" y="182875"/>
            <a:ext cx="6339585" cy="214408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50964" y="2496248"/>
            <a:ext cx="3125469" cy="214261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0964" y="4808097"/>
            <a:ext cx="3125469" cy="214419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40718" y="569199"/>
            <a:ext cx="2747010" cy="845185"/>
          </a:xfrm>
          <a:prstGeom prst="rect"/>
        </p:spPr>
        <p:txBody>
          <a:bodyPr wrap="square" lIns="0" tIns="52705" rIns="0" bIns="0" rtlCol="0" vert="horz">
            <a:spAutoFit/>
          </a:bodyPr>
          <a:lstStyle/>
          <a:p>
            <a:pPr marL="737870" marR="5080" indent="-725805">
              <a:lnSpc>
                <a:spcPts val="3100"/>
              </a:lnSpc>
              <a:spcBef>
                <a:spcPts val="415"/>
              </a:spcBef>
            </a:pPr>
            <a:r>
              <a:rPr dirty="0" sz="2800" spc="-10"/>
              <a:t>CONSTRUCCIONES TEMPORALES</a:t>
            </a:r>
            <a:endParaRPr sz="2800"/>
          </a:p>
        </p:txBody>
      </p:sp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4255" y="1139922"/>
            <a:ext cx="307826" cy="29244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36847" y="2459673"/>
            <a:ext cx="3009729" cy="300977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36847" y="5618845"/>
            <a:ext cx="3009729" cy="180436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1468" y="169159"/>
            <a:ext cx="3123862" cy="21440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468" y="4794382"/>
            <a:ext cx="3123862" cy="214419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09719" y="2482532"/>
            <a:ext cx="3125219" cy="214261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14832" y="169159"/>
            <a:ext cx="6420107" cy="214408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14832" y="4794382"/>
            <a:ext cx="6420107" cy="214419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21468" y="2482532"/>
            <a:ext cx="6418667" cy="214261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64052" y="169159"/>
            <a:ext cx="6418838" cy="214408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9163" y="2482532"/>
            <a:ext cx="6418921" cy="214261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9163" y="4794382"/>
            <a:ext cx="3125640" cy="21441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64052" y="4794382"/>
            <a:ext cx="3124033" cy="21441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57416" y="4794382"/>
            <a:ext cx="3125474" cy="21441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163" y="169159"/>
            <a:ext cx="3125640" cy="214408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57416" y="2482532"/>
            <a:ext cx="3125474" cy="214261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052304" y="-251"/>
            <a:ext cx="10052685" cy="7564120"/>
          </a:xfrm>
          <a:custGeom>
            <a:avLst/>
            <a:gdLst/>
            <a:ahLst/>
            <a:cxnLst/>
            <a:rect l="l" t="t" r="r" b="b"/>
            <a:pathLst>
              <a:path w="10052685" h="7564120">
                <a:moveTo>
                  <a:pt x="10051795" y="191"/>
                </a:moveTo>
                <a:lnTo>
                  <a:pt x="-254" y="191"/>
                </a:lnTo>
                <a:lnTo>
                  <a:pt x="-254" y="7563612"/>
                </a:lnTo>
                <a:lnTo>
                  <a:pt x="10051795" y="7563612"/>
                </a:lnTo>
                <a:lnTo>
                  <a:pt x="10051795" y="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279" y="3267373"/>
            <a:ext cx="82131" cy="791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936" y="5818484"/>
            <a:ext cx="454124" cy="79243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1728" y="5818484"/>
            <a:ext cx="929401" cy="79243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0016" y="2404810"/>
            <a:ext cx="8461011" cy="147814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80160" y="6068414"/>
            <a:ext cx="749756" cy="71319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960830" y="4124219"/>
            <a:ext cx="3364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latin typeface="Liberation Sans Narrow"/>
                <a:cs typeface="Liberation Sans Narrow"/>
              </a:rPr>
              <a:t>E</a:t>
            </a:r>
            <a:r>
              <a:rPr dirty="0" sz="1800" spc="-2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D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I</a:t>
            </a:r>
            <a:r>
              <a:rPr dirty="0" sz="1800" spc="-1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F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I</a:t>
            </a:r>
            <a:r>
              <a:rPr dirty="0" sz="1800" spc="-20">
                <a:latin typeface="Liberation Sans Narrow"/>
                <a:cs typeface="Liberation Sans Narrow"/>
              </a:rPr>
              <a:t> </a:t>
            </a:r>
            <a:r>
              <a:rPr dirty="0" sz="1800" spc="-110">
                <a:latin typeface="Liberation Sans Narrow"/>
                <a:cs typeface="Liberation Sans Narrow"/>
              </a:rPr>
              <a:t>C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I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O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S</a:t>
            </a:r>
            <a:r>
              <a:rPr dirty="0" sz="1800" spc="48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I</a:t>
            </a:r>
            <a:r>
              <a:rPr dirty="0" sz="1800" spc="-15">
                <a:latin typeface="Liberation Sans Narrow"/>
                <a:cs typeface="Liberation Sans Narrow"/>
              </a:rPr>
              <a:t> </a:t>
            </a:r>
            <a:r>
              <a:rPr dirty="0" sz="1800" spc="95">
                <a:latin typeface="Liberation Sans Narrow"/>
                <a:cs typeface="Liberation Sans Narrow"/>
              </a:rPr>
              <a:t>N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D </a:t>
            </a:r>
            <a:r>
              <a:rPr dirty="0" sz="1800" spc="85">
                <a:latin typeface="Liberation Sans Narrow"/>
                <a:cs typeface="Liberation Sans Narrow"/>
              </a:rPr>
              <a:t>U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 spc="-175">
                <a:latin typeface="Liberation Sans Narrow"/>
                <a:cs typeface="Liberation Sans Narrow"/>
              </a:rPr>
              <a:t>S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T</a:t>
            </a:r>
            <a:r>
              <a:rPr dirty="0" sz="1800" spc="-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R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I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A</a:t>
            </a:r>
            <a:r>
              <a:rPr dirty="0" sz="1800" spc="-15">
                <a:latin typeface="Liberation Sans Narrow"/>
                <a:cs typeface="Liberation Sans Narrow"/>
              </a:rPr>
              <a:t> </a:t>
            </a:r>
            <a:r>
              <a:rPr dirty="0" sz="1800">
                <a:latin typeface="Liberation Sans Narrow"/>
                <a:cs typeface="Liberation Sans Narrow"/>
              </a:rPr>
              <a:t>L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 spc="-114">
                <a:latin typeface="Liberation Sans Narrow"/>
                <a:cs typeface="Liberation Sans Narrow"/>
              </a:rPr>
              <a:t>E</a:t>
            </a:r>
            <a:r>
              <a:rPr dirty="0" sz="1800" spc="-10">
                <a:latin typeface="Liberation Sans Narrow"/>
                <a:cs typeface="Liberation Sans Narrow"/>
              </a:rPr>
              <a:t> </a:t>
            </a:r>
            <a:r>
              <a:rPr dirty="0" sz="1800" spc="-50">
                <a:latin typeface="Liberation Sans Narrow"/>
                <a:cs typeface="Liberation Sans Narrow"/>
              </a:rPr>
              <a:t>S</a:t>
            </a:r>
            <a:endParaRPr sz="1800">
              <a:latin typeface="Liberation Sans Narrow"/>
              <a:cs typeface="Liberation Sans Narrow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0738104" y="885421"/>
            <a:ext cx="8884920" cy="5867400"/>
            <a:chOff x="10738104" y="885421"/>
            <a:chExt cx="8884920" cy="5867400"/>
          </a:xfrm>
        </p:grpSpPr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38104" y="885421"/>
              <a:ext cx="8884423" cy="586723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54656" y="2986964"/>
              <a:ext cx="606153" cy="585100"/>
            </a:xfrm>
            <a:prstGeom prst="rect">
              <a:avLst/>
            </a:prstGeom>
          </p:spPr>
        </p:pic>
      </p:grpSp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69813" y="6399592"/>
            <a:ext cx="205330" cy="2093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58497" y="6123533"/>
            <a:ext cx="218818" cy="22596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841491" y="6676474"/>
            <a:ext cx="255877" cy="256009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5811880" y="5810356"/>
            <a:ext cx="715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CONTACTO</a:t>
            </a:r>
            <a:endParaRPr sz="1200">
              <a:latin typeface="Liberation Sans Narrow"/>
              <a:cs typeface="Liberation Sans Narrow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134960" y="6055917"/>
            <a:ext cx="1129030" cy="54419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700"/>
              </a:spcBef>
            </a:pP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+58</a:t>
            </a:r>
            <a:r>
              <a:rPr dirty="0" sz="1200" spc="32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412-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9066493</a:t>
            </a:r>
            <a:endParaRPr sz="1200"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@progresslatam</a:t>
            </a:r>
            <a:endParaRPr sz="1200">
              <a:latin typeface="Liberation Sans Narrow"/>
              <a:cs typeface="Liberation Sans Narrow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157819" y="6683891"/>
            <a:ext cx="2041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>
                <a:solidFill>
                  <a:srgbClr val="1F1E1E"/>
                </a:solidFill>
                <a:uFill>
                  <a:solidFill>
                    <a:srgbClr val="1F1E1E"/>
                  </a:solidFill>
                </a:uFill>
                <a:latin typeface="Liberation Sans Narrow"/>
                <a:cs typeface="Liberation Sans Narrow"/>
                <a:hlinkClick r:id="rId12"/>
              </a:rPr>
              <a:t>corporacionprogress@gmail.com</a:t>
            </a:r>
            <a:endParaRPr sz="1200">
              <a:latin typeface="Liberation Sans Narrow"/>
              <a:cs typeface="Liberation Sans Narrow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134960" y="6976491"/>
            <a:ext cx="16783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>
                <a:latin typeface="Liberation Sans Narrow"/>
                <a:cs typeface="Liberation Sans Narrow"/>
              </a:rPr>
              <a:t>Www.progresscorpve.com</a:t>
            </a:r>
            <a:endParaRPr sz="1200">
              <a:latin typeface="Liberation Sans Narrow"/>
              <a:cs typeface="Liberation Sans Narrow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01239" y="6165947"/>
            <a:ext cx="170625" cy="292572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2313119" y="5785337"/>
            <a:ext cx="3206750" cy="67818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SEDES</a:t>
            </a:r>
            <a:endParaRPr sz="1200">
              <a:latin typeface="Liberation Sans Narrow"/>
              <a:cs typeface="Liberation Sans Narrow"/>
            </a:endParaRPr>
          </a:p>
          <a:p>
            <a:pPr marL="253365" marR="5080">
              <a:lnSpc>
                <a:spcPct val="103299"/>
              </a:lnSpc>
              <a:spcBef>
                <a:spcPts val="340"/>
              </a:spcBef>
            </a:pP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Av.</a:t>
            </a:r>
            <a:r>
              <a:rPr dirty="0" sz="1200" spc="9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15B.</a:t>
            </a:r>
            <a:r>
              <a:rPr dirty="0" sz="1200" spc="1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Calle</a:t>
            </a:r>
            <a:r>
              <a:rPr dirty="0" sz="1200" spc="114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69.</a:t>
            </a:r>
            <a:r>
              <a:rPr dirty="0" sz="1200" spc="10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85">
                <a:solidFill>
                  <a:srgbClr val="1F1E1E"/>
                </a:solidFill>
                <a:latin typeface="Liberation Sans Narrow"/>
                <a:cs typeface="Liberation Sans Narrow"/>
              </a:rPr>
              <a:t>N</a:t>
            </a:r>
            <a:r>
              <a:rPr dirty="0" sz="1200" spc="-85">
                <a:solidFill>
                  <a:srgbClr val="1F1E1E"/>
                </a:solidFill>
                <a:latin typeface="Trebuchet MS"/>
                <a:cs typeface="Trebuchet MS"/>
              </a:rPr>
              <a:t>°</a:t>
            </a:r>
            <a:r>
              <a:rPr dirty="0" sz="1200" spc="35">
                <a:solidFill>
                  <a:srgbClr val="1F1E1E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69-114.</a:t>
            </a:r>
            <a:r>
              <a:rPr dirty="0" sz="1200" spc="9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Sector</a:t>
            </a:r>
            <a:r>
              <a:rPr dirty="0" sz="1200" spc="10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Las</a:t>
            </a:r>
            <a:r>
              <a:rPr dirty="0" sz="1200" spc="114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Delicias, </a:t>
            </a:r>
            <a:r>
              <a:rPr dirty="0" sz="1200" spc="55">
                <a:solidFill>
                  <a:srgbClr val="1F1E1E"/>
                </a:solidFill>
                <a:latin typeface="Liberation Sans Narrow"/>
                <a:cs typeface="Liberation Sans Narrow"/>
              </a:rPr>
              <a:t>Maracaibo,</a:t>
            </a:r>
            <a:r>
              <a:rPr dirty="0" sz="1200" spc="5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10">
                <a:solidFill>
                  <a:srgbClr val="1F1E1E"/>
                </a:solidFill>
                <a:latin typeface="Liberation Sans Narrow"/>
                <a:cs typeface="Liberation Sans Narrow"/>
              </a:rPr>
              <a:t>Zulia,</a:t>
            </a:r>
            <a:r>
              <a:rPr dirty="0" sz="1200" spc="2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Venezuela.</a:t>
            </a:r>
            <a:endParaRPr sz="1200">
              <a:latin typeface="Liberation Sans Narrow"/>
              <a:cs typeface="Liberation Sans Narrow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553397" y="6655545"/>
            <a:ext cx="2727325" cy="39624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60"/>
              </a:spcBef>
            </a:pPr>
            <a:r>
              <a:rPr dirty="0" sz="1200" spc="-35">
                <a:solidFill>
                  <a:srgbClr val="1F1E1E"/>
                </a:solidFill>
                <a:latin typeface="Liberation Sans Narrow"/>
                <a:cs typeface="Liberation Sans Narrow"/>
              </a:rPr>
              <a:t>C.C.</a:t>
            </a:r>
            <a:r>
              <a:rPr dirty="0" sz="1200" spc="1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CostaPlaza</a:t>
            </a:r>
            <a:r>
              <a:rPr dirty="0" sz="1200" spc="10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Av.</a:t>
            </a:r>
            <a:r>
              <a:rPr dirty="0" sz="1200" spc="11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La</a:t>
            </a:r>
            <a:r>
              <a:rPr dirty="0" sz="1200" spc="95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Costanera,</a:t>
            </a:r>
            <a:r>
              <a:rPr dirty="0" sz="1200" spc="8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Barcelona, </a:t>
            </a:r>
            <a:r>
              <a:rPr dirty="0" sz="1200" spc="40">
                <a:solidFill>
                  <a:srgbClr val="1F1E1E"/>
                </a:solidFill>
                <a:latin typeface="Liberation Sans Narrow"/>
                <a:cs typeface="Liberation Sans Narrow"/>
              </a:rPr>
              <a:t>Anzóategui,</a:t>
            </a:r>
            <a:r>
              <a:rPr dirty="0" sz="1200">
                <a:solidFill>
                  <a:srgbClr val="1F1E1E"/>
                </a:solidFill>
                <a:latin typeface="Liberation Sans Narrow"/>
                <a:cs typeface="Liberation Sans Narrow"/>
              </a:rPr>
              <a:t> </a:t>
            </a:r>
            <a:r>
              <a:rPr dirty="0" sz="1200" spc="-10">
                <a:solidFill>
                  <a:srgbClr val="1F1E1E"/>
                </a:solidFill>
                <a:latin typeface="Liberation Sans Narrow"/>
                <a:cs typeface="Liberation Sans Narrow"/>
              </a:rPr>
              <a:t>Venezuela.</a:t>
            </a:r>
            <a:endParaRPr sz="1200">
              <a:latin typeface="Liberation Sans Narrow"/>
              <a:cs typeface="Liberation Sans Narrow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07335" y="6748101"/>
            <a:ext cx="173673" cy="2925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1E1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2024-08-22T14:28:41Z</dcterms:created>
  <dcterms:modified xsi:type="dcterms:W3CDTF">2024-08-22T14:28:41Z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2024-08-22T00:00:00Z</vt:filetime>
  </property>
  <property fmtid="{D5CDD505-2E9C-101B-9397-08002B2CF9AE}" pid="3" name="Producer">
    <vt:lpwstr>3-Heights(TM) PDF Security Shell 4.8.25.2 (http://www.pdf-tools.com)</vt:lpwstr>
  </property>
</Properties>
</file>